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157.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158.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59.xml" ContentType="application/vnd.openxmlformats-officedocument.presentationml.slideMaster+xml"/>
  <Override PartName="/ppt/slideMasters/slideMaster22.xml" ContentType="application/vnd.openxmlformats-officedocument.presentationml.slideMaster+xml"/>
  <Override PartName="/ppt/slideMasters/slideMaster90.xml" ContentType="application/vnd.openxmlformats-officedocument.presentationml.slideMaster+xml"/>
  <Override PartName="/ppt/slideMasters/slideMaster6.xml" ContentType="application/vnd.openxmlformats-officedocument.presentationml.slideMaster+xml"/>
  <Override PartName="/ppt/slideMasters/slideMaster23.xml" ContentType="application/vnd.openxmlformats-officedocument.presentationml.slideMaster+xml"/>
  <Override PartName="/ppt/slideMasters/slideMaster91.xml" ContentType="application/vnd.openxmlformats-officedocument.presentationml.slideMaster+xml"/>
  <Override PartName="/ppt/slideMasters/slideMaster7.xml" ContentType="application/vnd.openxmlformats-officedocument.presentationml.slideMaster+xml"/>
  <Override PartName="/ppt/slideMasters/slideMaster24.xml" ContentType="application/vnd.openxmlformats-officedocument.presentationml.slideMaster+xml"/>
  <Override PartName="/ppt/slideMasters/slideMaster92.xml" ContentType="application/vnd.openxmlformats-officedocument.presentationml.slideMaster+xml"/>
  <Override PartName="/ppt/slideMasters/slideMaster8.xml" ContentType="application/vnd.openxmlformats-officedocument.presentationml.slideMaster+xml"/>
  <Override PartName="/ppt/slideMasters/slideMaster25.xml" ContentType="application/vnd.openxmlformats-officedocument.presentationml.slideMaster+xml"/>
  <Override PartName="/ppt/slideMasters/slideMaster93.xml" ContentType="application/vnd.openxmlformats-officedocument.presentationml.slideMaster+xml"/>
  <Override PartName="/ppt/slideMasters/slideMaster9.xml" ContentType="application/vnd.openxmlformats-officedocument.presentationml.slideMaster+xml"/>
  <Override PartName="/ppt/slideMasters/slideMaster26.xml" ContentType="application/vnd.openxmlformats-officedocument.presentationml.slideMaster+xml"/>
  <Override PartName="/ppt/slideMasters/slideMaster147.xml" ContentType="application/vnd.openxmlformats-officedocument.presentationml.slideMaster+xml"/>
  <Override PartName="/ppt/slideMasters/slideMaster10.xml" ContentType="application/vnd.openxmlformats-officedocument.presentationml.slideMaster+xml"/>
  <Override PartName="/ppt/slideMasters/slideMaster148.xml" ContentType="application/vnd.openxmlformats-officedocument.presentationml.slideMaster+xml"/>
  <Override PartName="/ppt/slideMasters/slideMaster11.xml" ContentType="application/vnd.openxmlformats-officedocument.presentationml.slideMaster+xml"/>
  <Override PartName="/ppt/slideMasters/slideMaster149.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167.xml" ContentType="application/vnd.openxmlformats-officedocument.presentationml.slideMaster+xml"/>
  <Override PartName="/ppt/slideMasters/slideMaster30.xml" ContentType="application/vnd.openxmlformats-officedocument.presentationml.slideMaster+xml"/>
  <Override PartName="/ppt/slideMasters/slideMaster168.xml" ContentType="application/vnd.openxmlformats-officedocument.presentationml.slideMaster+xml"/>
  <Override PartName="/ppt/slideMasters/slideMaster31.xml" ContentType="application/vnd.openxmlformats-officedocument.presentationml.slideMaster+xml"/>
  <Override PartName="/ppt/slideMasters/slideMaster169.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177.xml" ContentType="application/vnd.openxmlformats-officedocument.presentationml.slideMaster+xml"/>
  <Override PartName="/ppt/slideMasters/slideMaster40.xml" ContentType="application/vnd.openxmlformats-officedocument.presentationml.slideMaster+xml"/>
  <Override PartName="/ppt/slideMasters/slideMaster178.xml" ContentType="application/vnd.openxmlformats-officedocument.presentationml.slideMaster+xml"/>
  <Override PartName="/ppt/slideMasters/slideMaster41.xml" ContentType="application/vnd.openxmlformats-officedocument.presentationml.slideMaster+xml"/>
  <Override PartName="/ppt/slideMasters/slideMaster179.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_rels/slideMaster40.xml.rels" ContentType="application/vnd.openxmlformats-package.relationships+xml"/>
  <Override PartName="/ppt/slideMasters/_rels/slideMaster1.xml.rels" ContentType="application/vnd.openxmlformats-package.relationships+xml"/>
  <Override PartName="/ppt/slideMasters/_rels/slideMaster41.xml.rels" ContentType="application/vnd.openxmlformats-package.relationships+xml"/>
  <Override PartName="/ppt/slideMasters/_rels/slideMaster2.xml.rels" ContentType="application/vnd.openxmlformats-package.relationships+xml"/>
  <Override PartName="/ppt/slideMasters/_rels/slideMaster157.xml.rels" ContentType="application/vnd.openxmlformats-package.relationships+xml"/>
  <Override PartName="/ppt/slideMasters/_rels/slideMaster91.xml.rels" ContentType="application/vnd.openxmlformats-package.relationships+xml"/>
  <Override PartName="/ppt/slideMasters/_rels/slideMaster24.xml.rels" ContentType="application/vnd.openxmlformats-package.relationships+xml"/>
  <Override PartName="/ppt/slideMasters/_rels/slideMaster42.xml.rels" ContentType="application/vnd.openxmlformats-package.relationships+xml"/>
  <Override PartName="/ppt/slideMasters/_rels/slideMaster3.xml.rels" ContentType="application/vnd.openxmlformats-package.relationships+xml"/>
  <Override PartName="/ppt/slideMasters/_rels/slideMaster20.xml.rels" ContentType="application/vnd.openxmlformats-package.relationships+xml"/>
  <Override PartName="/ppt/slideMasters/_rels/slideMaster4.xml.rels" ContentType="application/vnd.openxmlformats-package.relationships+xml"/>
  <Override PartName="/ppt/slideMasters/_rels/slideMaster43.xml.rels" ContentType="application/vnd.openxmlformats-package.relationships+xml"/>
  <Override PartName="/ppt/slideMasters/_rels/slideMaster158.xml.rels" ContentType="application/vnd.openxmlformats-package.relationships+xml"/>
  <Override PartName="/ppt/slideMasters/_rels/slideMaster25.xml.rels" ContentType="application/vnd.openxmlformats-package.relationships+xml"/>
  <Override PartName="/ppt/slideMasters/_rels/slideMaster92.xml.rels" ContentType="application/vnd.openxmlformats-package.relationships+xml"/>
  <Override PartName="/ppt/slideMasters/_rels/slideMaster21.xml.rels" ContentType="application/vnd.openxmlformats-package.relationships+xml"/>
  <Override PartName="/ppt/slideMasters/_rels/slideMaster159.xml.rels" ContentType="application/vnd.openxmlformats-package.relationships+xml"/>
  <Override PartName="/ppt/slideMasters/_rels/slideMaster26.xml.rels" ContentType="application/vnd.openxmlformats-package.relationships+xml"/>
  <Override PartName="/ppt/slideMasters/_rels/slideMaster93.xml.rels" ContentType="application/vnd.openxmlformats-package.relationships+xml"/>
  <Override PartName="/ppt/slideMasters/_rels/slideMaster22.xml.rels" ContentType="application/vnd.openxmlformats-package.relationships+xml"/>
  <Override PartName="/ppt/slideMasters/_rels/slideMaster5.xml.rels" ContentType="application/vnd.openxmlformats-package.relationships+xml"/>
  <Override PartName="/ppt/slideMasters/_rels/slideMaster177.xml.rels" ContentType="application/vnd.openxmlformats-package.relationships+xml"/>
  <Override PartName="/ppt/slideMasters/_rels/slideMaster44.xml.rels" ContentType="application/vnd.openxmlformats-package.relationships+xml"/>
  <Override PartName="/ppt/slideMasters/_rels/slideMaster23.xml.rels" ContentType="application/vnd.openxmlformats-package.relationships+xml"/>
  <Override PartName="/ppt/slideMasters/_rels/slideMaster90.xml.rels" ContentType="application/vnd.openxmlformats-package.relationships+xml"/>
  <Override PartName="/ppt/slideMasters/_rels/slideMaster6.xml.rels" ContentType="application/vnd.openxmlformats-package.relationships+xml"/>
  <Override PartName="/ppt/slideMasters/_rels/slideMaster178.xml.rels" ContentType="application/vnd.openxmlformats-package.relationships+xml"/>
  <Override PartName="/ppt/slideMasters/_rels/slideMaster45.xml.rels" ContentType="application/vnd.openxmlformats-package.relationships+xml"/>
  <Override PartName="/ppt/slideMasters/_rels/slideMaster7.xml.rels" ContentType="application/vnd.openxmlformats-package.relationships+xml"/>
  <Override PartName="/ppt/slideMasters/_rels/slideMaster179.xml.rels" ContentType="application/vnd.openxmlformats-package.relationships+xml"/>
  <Override PartName="/ppt/slideMasters/_rels/slideMaster46.xml.rels" ContentType="application/vnd.openxmlformats-package.relationships+xml"/>
  <Override PartName="/ppt/slideMasters/_rels/slideMaster8.xml.rels" ContentType="application/vnd.openxmlformats-package.relationships+xml"/>
  <Override PartName="/ppt/slideMasters/_rels/slideMaster47.xml.rels" ContentType="application/vnd.openxmlformats-package.relationships+xml"/>
  <Override PartName="/ppt/slideMasters/_rels/slideMaster9.xml.rels" ContentType="application/vnd.openxmlformats-package.relationships+xml"/>
  <Override PartName="/ppt/slideMasters/_rels/slideMaster48.xml.rels" ContentType="application/vnd.openxmlformats-package.relationships+xml"/>
  <Override PartName="/ppt/slideMasters/_rels/slideMaster147.xml.rels" ContentType="application/vnd.openxmlformats-package.relationships+xml"/>
  <Override PartName="/ppt/slideMasters/_rels/slideMaster14.xml.rels" ContentType="application/vnd.openxmlformats-package.relationships+xml"/>
  <Override PartName="/ppt/slideMasters/_rels/slideMaster10.xml.rels" ContentType="application/vnd.openxmlformats-package.relationships+xml"/>
  <Override PartName="/ppt/slideMasters/_rels/slideMaster148.xml.rels" ContentType="application/vnd.openxmlformats-package.relationships+xml"/>
  <Override PartName="/ppt/slideMasters/_rels/slideMaster15.xml.rels" ContentType="application/vnd.openxmlformats-package.relationships+xml"/>
  <Override PartName="/ppt/slideMasters/_rels/slideMaster11.xml.rels" ContentType="application/vnd.openxmlformats-package.relationships+xml"/>
  <Override PartName="/ppt/slideMasters/_rels/slideMaster149.xml.rels" ContentType="application/vnd.openxmlformats-package.relationships+xml"/>
  <Override PartName="/ppt/slideMasters/_rels/slideMaster16.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slideMasters/_rels/slideMaster27.xml.rels" ContentType="application/vnd.openxmlformats-package.relationships+xml"/>
  <Override PartName="/ppt/slideMasters/_rels/slideMaster28.xml.rels" ContentType="application/vnd.openxmlformats-package.relationships+xml"/>
  <Override PartName="/ppt/slideMasters/_rels/slideMaster29.xml.rels" ContentType="application/vnd.openxmlformats-package.relationships+xml"/>
  <Override PartName="/ppt/slideMasters/_rels/slideMaster167.xml.rels" ContentType="application/vnd.openxmlformats-package.relationships+xml"/>
  <Override PartName="/ppt/slideMasters/_rels/slideMaster34.xml.rels" ContentType="application/vnd.openxmlformats-package.relationships+xml"/>
  <Override PartName="/ppt/slideMasters/_rels/slideMaster30.xml.rels" ContentType="application/vnd.openxmlformats-package.relationships+xml"/>
  <Override PartName="/ppt/slideMasters/_rels/slideMaster168.xml.rels" ContentType="application/vnd.openxmlformats-package.relationships+xml"/>
  <Override PartName="/ppt/slideMasters/_rels/slideMaster35.xml.rels" ContentType="application/vnd.openxmlformats-package.relationships+xml"/>
  <Override PartName="/ppt/slideMasters/_rels/slideMaster31.xml.rels" ContentType="application/vnd.openxmlformats-package.relationships+xml"/>
  <Override PartName="/ppt/slideMasters/_rels/slideMaster169.xml.rels" ContentType="application/vnd.openxmlformats-package.relationships+xml"/>
  <Override PartName="/ppt/slideMasters/_rels/slideMaster36.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slideMasters/_rels/slideMaster49.xml.rels" ContentType="application/vnd.openxmlformats-package.relationships+xml"/>
  <Override PartName="/ppt/slideMasters/_rels/slideMaster187.xml.rels" ContentType="application/vnd.openxmlformats-package.relationships+xml"/>
  <Override PartName="/ppt/slideMasters/_rels/slideMaster50.xml.rels" ContentType="application/vnd.openxmlformats-package.relationships+xml"/>
  <Override PartName="/ppt/slideMasters/_rels/slideMaster188.xml.rels" ContentType="application/vnd.openxmlformats-package.relationships+xml"/>
  <Override PartName="/ppt/slideMasters/_rels/slideMaster51.xml.rels" ContentType="application/vnd.openxmlformats-package.relationships+xml"/>
  <Override PartName="/ppt/slideMasters/_rels/slideMaster189.xml.rels" ContentType="application/vnd.openxmlformats-package.relationships+xml"/>
  <Override PartName="/ppt/slideMasters/_rels/slideMaster52.xml.rels" ContentType="application/vnd.openxmlformats-package.relationships+xml"/>
  <Override PartName="/ppt/slideMasters/_rels/slideMaster53.xml.rels" ContentType="application/vnd.openxmlformats-package.relationships+xml"/>
  <Override PartName="/ppt/slideMasters/_rels/slideMaster54.xml.rels" ContentType="application/vnd.openxmlformats-package.relationships+xml"/>
  <Override PartName="/ppt/slideMasters/_rels/slideMaster55.xml.rels" ContentType="application/vnd.openxmlformats-package.relationships+xml"/>
  <Override PartName="/ppt/slideMasters/_rels/slideMaster56.xml.rels" ContentType="application/vnd.openxmlformats-package.relationships+xml"/>
  <Override PartName="/ppt/slideMasters/_rels/slideMaster57.xml.rels" ContentType="application/vnd.openxmlformats-package.relationships+xml"/>
  <Override PartName="/ppt/slideMasters/_rels/slideMaster58.xml.rels" ContentType="application/vnd.openxmlformats-package.relationships+xml"/>
  <Override PartName="/ppt/slideMasters/_rels/slideMaster59.xml.rels" ContentType="application/vnd.openxmlformats-package.relationships+xml"/>
  <Override PartName="/ppt/slideMasters/_rels/slideMaster60.xml.rels" ContentType="application/vnd.openxmlformats-package.relationships+xml"/>
  <Override PartName="/ppt/slideMasters/_rels/slideMaster61.xml.rels" ContentType="application/vnd.openxmlformats-package.relationships+xml"/>
  <Override PartName="/ppt/slideMasters/_rels/slideMaster62.xml.rels" ContentType="application/vnd.openxmlformats-package.relationships+xml"/>
  <Override PartName="/ppt/slideMasters/_rels/slideMaster63.xml.rels" ContentType="application/vnd.openxmlformats-package.relationships+xml"/>
  <Override PartName="/ppt/slideMasters/_rels/slideMaster64.xml.rels" ContentType="application/vnd.openxmlformats-package.relationships+xml"/>
  <Override PartName="/ppt/slideMasters/_rels/slideMaster65.xml.rels" ContentType="application/vnd.openxmlformats-package.relationships+xml"/>
  <Override PartName="/ppt/slideMasters/_rels/slideMaster66.xml.rels" ContentType="application/vnd.openxmlformats-package.relationships+xml"/>
  <Override PartName="/ppt/slideMasters/_rels/slideMaster67.xml.rels" ContentType="application/vnd.openxmlformats-package.relationships+xml"/>
  <Override PartName="/ppt/slideMasters/_rels/slideMaster68.xml.rels" ContentType="application/vnd.openxmlformats-package.relationships+xml"/>
  <Override PartName="/ppt/slideMasters/_rels/slideMaster69.xml.rels" ContentType="application/vnd.openxmlformats-package.relationships+xml"/>
  <Override PartName="/ppt/slideMasters/_rels/slideMaster70.xml.rels" ContentType="application/vnd.openxmlformats-package.relationships+xml"/>
  <Override PartName="/ppt/slideMasters/_rels/slideMaster71.xml.rels" ContentType="application/vnd.openxmlformats-package.relationships+xml"/>
  <Override PartName="/ppt/slideMasters/_rels/slideMaster72.xml.rels" ContentType="application/vnd.openxmlformats-package.relationships+xml"/>
  <Override PartName="/ppt/slideMasters/_rels/slideMaster73.xml.rels" ContentType="application/vnd.openxmlformats-package.relationships+xml"/>
  <Override PartName="/ppt/slideMasters/_rels/slideMaster74.xml.rels" ContentType="application/vnd.openxmlformats-package.relationships+xml"/>
  <Override PartName="/ppt/slideMasters/_rels/slideMaster75.xml.rels" ContentType="application/vnd.openxmlformats-package.relationships+xml"/>
  <Override PartName="/ppt/slideMasters/_rels/slideMaster76.xml.rels" ContentType="application/vnd.openxmlformats-package.relationships+xml"/>
  <Override PartName="/ppt/slideMasters/_rels/slideMaster77.xml.rels" ContentType="application/vnd.openxmlformats-package.relationships+xml"/>
  <Override PartName="/ppt/slideMasters/_rels/slideMaster78.xml.rels" ContentType="application/vnd.openxmlformats-package.relationships+xml"/>
  <Override PartName="/ppt/slideMasters/_rels/slideMaster79.xml.rels" ContentType="application/vnd.openxmlformats-package.relationships+xml"/>
  <Override PartName="/ppt/slideMasters/_rels/slideMaster80.xml.rels" ContentType="application/vnd.openxmlformats-package.relationships+xml"/>
  <Override PartName="/ppt/slideMasters/_rels/slideMaster81.xml.rels" ContentType="application/vnd.openxmlformats-package.relationships+xml"/>
  <Override PartName="/ppt/slideMasters/_rels/slideMaster82.xml.rels" ContentType="application/vnd.openxmlformats-package.relationships+xml"/>
  <Override PartName="/ppt/slideMasters/_rels/slideMaster83.xml.rels" ContentType="application/vnd.openxmlformats-package.relationships+xml"/>
  <Override PartName="/ppt/slideMasters/_rels/slideMaster84.xml.rels" ContentType="application/vnd.openxmlformats-package.relationships+xml"/>
  <Override PartName="/ppt/slideMasters/_rels/slideMaster85.xml.rels" ContentType="application/vnd.openxmlformats-package.relationships+xml"/>
  <Override PartName="/ppt/slideMasters/_rels/slideMaster86.xml.rels" ContentType="application/vnd.openxmlformats-package.relationships+xml"/>
  <Override PartName="/ppt/slideMasters/_rels/slideMaster87.xml.rels" ContentType="application/vnd.openxmlformats-package.relationships+xml"/>
  <Override PartName="/ppt/slideMasters/_rels/slideMaster88.xml.rels" ContentType="application/vnd.openxmlformats-package.relationships+xml"/>
  <Override PartName="/ppt/slideMasters/_rels/slideMaster89.xml.rels" ContentType="application/vnd.openxmlformats-package.relationships+xml"/>
  <Override PartName="/ppt/slideMasters/_rels/slideMaster94.xml.rels" ContentType="application/vnd.openxmlformats-package.relationships+xml"/>
  <Override PartName="/ppt/slideMasters/_rels/slideMaster95.xml.rels" ContentType="application/vnd.openxmlformats-package.relationships+xml"/>
  <Override PartName="/ppt/slideMasters/_rels/slideMaster96.xml.rels" ContentType="application/vnd.openxmlformats-package.relationships+xml"/>
  <Override PartName="/ppt/slideMasters/_rels/slideMaster97.xml.rels" ContentType="application/vnd.openxmlformats-package.relationships+xml"/>
  <Override PartName="/ppt/slideMasters/_rels/slideMaster98.xml.rels" ContentType="application/vnd.openxmlformats-package.relationships+xml"/>
  <Override PartName="/ppt/slideMasters/_rels/slideMaster99.xml.rels" ContentType="application/vnd.openxmlformats-package.relationships+xml"/>
  <Override PartName="/ppt/slideMasters/_rels/slideMaster100.xml.rels" ContentType="application/vnd.openxmlformats-package.relationships+xml"/>
  <Override PartName="/ppt/slideMasters/_rels/slideMaster101.xml.rels" ContentType="application/vnd.openxmlformats-package.relationships+xml"/>
  <Override PartName="/ppt/slideMasters/_rels/slideMaster102.xml.rels" ContentType="application/vnd.openxmlformats-package.relationships+xml"/>
  <Override PartName="/ppt/slideMasters/_rels/slideMaster103.xml.rels" ContentType="application/vnd.openxmlformats-package.relationships+xml"/>
  <Override PartName="/ppt/slideMasters/_rels/slideMaster104.xml.rels" ContentType="application/vnd.openxmlformats-package.relationships+xml"/>
  <Override PartName="/ppt/slideMasters/_rels/slideMaster105.xml.rels" ContentType="application/vnd.openxmlformats-package.relationships+xml"/>
  <Override PartName="/ppt/slideMasters/_rels/slideMaster106.xml.rels" ContentType="application/vnd.openxmlformats-package.relationships+xml"/>
  <Override PartName="/ppt/slideMasters/_rels/slideMaster107.xml.rels" ContentType="application/vnd.openxmlformats-package.relationships+xml"/>
  <Override PartName="/ppt/slideMasters/_rels/slideMaster108.xml.rels" ContentType="application/vnd.openxmlformats-package.relationships+xml"/>
  <Override PartName="/ppt/slideMasters/_rels/slideMaster109.xml.rels" ContentType="application/vnd.openxmlformats-package.relationships+xml"/>
  <Override PartName="/ppt/slideMasters/_rels/slideMaster110.xml.rels" ContentType="application/vnd.openxmlformats-package.relationships+xml"/>
  <Override PartName="/ppt/slideMasters/_rels/slideMaster111.xml.rels" ContentType="application/vnd.openxmlformats-package.relationships+xml"/>
  <Override PartName="/ppt/slideMasters/_rels/slideMaster112.xml.rels" ContentType="application/vnd.openxmlformats-package.relationships+xml"/>
  <Override PartName="/ppt/slideMasters/_rels/slideMaster113.xml.rels" ContentType="application/vnd.openxmlformats-package.relationships+xml"/>
  <Override PartName="/ppt/slideMasters/_rels/slideMaster114.xml.rels" ContentType="application/vnd.openxmlformats-package.relationships+xml"/>
  <Override PartName="/ppt/slideMasters/_rels/slideMaster115.xml.rels" ContentType="application/vnd.openxmlformats-package.relationships+xml"/>
  <Override PartName="/ppt/slideMasters/_rels/slideMaster116.xml.rels" ContentType="application/vnd.openxmlformats-package.relationships+xml"/>
  <Override PartName="/ppt/slideMasters/_rels/slideMaster117.xml.rels" ContentType="application/vnd.openxmlformats-package.relationships+xml"/>
  <Override PartName="/ppt/slideMasters/_rels/slideMaster118.xml.rels" ContentType="application/vnd.openxmlformats-package.relationships+xml"/>
  <Override PartName="/ppt/slideMasters/_rels/slideMaster119.xml.rels" ContentType="application/vnd.openxmlformats-package.relationships+xml"/>
  <Override PartName="/ppt/slideMasters/_rels/slideMaster120.xml.rels" ContentType="application/vnd.openxmlformats-package.relationships+xml"/>
  <Override PartName="/ppt/slideMasters/_rels/slideMaster121.xml.rels" ContentType="application/vnd.openxmlformats-package.relationships+xml"/>
  <Override PartName="/ppt/slideMasters/_rels/slideMaster122.xml.rels" ContentType="application/vnd.openxmlformats-package.relationships+xml"/>
  <Override PartName="/ppt/slideMasters/_rels/slideMaster123.xml.rels" ContentType="application/vnd.openxmlformats-package.relationships+xml"/>
  <Override PartName="/ppt/slideMasters/_rels/slideMaster124.xml.rels" ContentType="application/vnd.openxmlformats-package.relationships+xml"/>
  <Override PartName="/ppt/slideMasters/_rels/slideMaster125.xml.rels" ContentType="application/vnd.openxmlformats-package.relationships+xml"/>
  <Override PartName="/ppt/slideMasters/_rels/slideMaster126.xml.rels" ContentType="application/vnd.openxmlformats-package.relationships+xml"/>
  <Override PartName="/ppt/slideMasters/_rels/slideMaster127.xml.rels" ContentType="application/vnd.openxmlformats-package.relationships+xml"/>
  <Override PartName="/ppt/slideMasters/_rels/slideMaster128.xml.rels" ContentType="application/vnd.openxmlformats-package.relationships+xml"/>
  <Override PartName="/ppt/slideMasters/_rels/slideMaster129.xml.rels" ContentType="application/vnd.openxmlformats-package.relationships+xml"/>
  <Override PartName="/ppt/slideMasters/_rels/slideMaster130.xml.rels" ContentType="application/vnd.openxmlformats-package.relationships+xml"/>
  <Override PartName="/ppt/slideMasters/_rels/slideMaster131.xml.rels" ContentType="application/vnd.openxmlformats-package.relationships+xml"/>
  <Override PartName="/ppt/slideMasters/_rels/slideMaster132.xml.rels" ContentType="application/vnd.openxmlformats-package.relationships+xml"/>
  <Override PartName="/ppt/slideMasters/_rels/slideMaster133.xml.rels" ContentType="application/vnd.openxmlformats-package.relationships+xml"/>
  <Override PartName="/ppt/slideMasters/_rels/slideMaster134.xml.rels" ContentType="application/vnd.openxmlformats-package.relationships+xml"/>
  <Override PartName="/ppt/slideMasters/_rels/slideMaster135.xml.rels" ContentType="application/vnd.openxmlformats-package.relationships+xml"/>
  <Override PartName="/ppt/slideMasters/_rels/slideMaster136.xml.rels" ContentType="application/vnd.openxmlformats-package.relationships+xml"/>
  <Override PartName="/ppt/slideMasters/_rels/slideMaster137.xml.rels" ContentType="application/vnd.openxmlformats-package.relationships+xml"/>
  <Override PartName="/ppt/slideMasters/_rels/slideMaster138.xml.rels" ContentType="application/vnd.openxmlformats-package.relationships+xml"/>
  <Override PartName="/ppt/slideMasters/_rels/slideMaster139.xml.rels" ContentType="application/vnd.openxmlformats-package.relationships+xml"/>
  <Override PartName="/ppt/slideMasters/_rels/slideMaster140.xml.rels" ContentType="application/vnd.openxmlformats-package.relationships+xml"/>
  <Override PartName="/ppt/slideMasters/_rels/slideMaster141.xml.rels" ContentType="application/vnd.openxmlformats-package.relationships+xml"/>
  <Override PartName="/ppt/slideMasters/_rels/slideMaster142.xml.rels" ContentType="application/vnd.openxmlformats-package.relationships+xml"/>
  <Override PartName="/ppt/slideMasters/_rels/slideMaster143.xml.rels" ContentType="application/vnd.openxmlformats-package.relationships+xml"/>
  <Override PartName="/ppt/slideMasters/_rels/slideMaster144.xml.rels" ContentType="application/vnd.openxmlformats-package.relationships+xml"/>
  <Override PartName="/ppt/slideMasters/_rels/slideMaster145.xml.rels" ContentType="application/vnd.openxmlformats-package.relationships+xml"/>
  <Override PartName="/ppt/slideMasters/_rels/slideMaster146.xml.rels" ContentType="application/vnd.openxmlformats-package.relationships+xml"/>
  <Override PartName="/ppt/slideMasters/_rels/slideMaster150.xml.rels" ContentType="application/vnd.openxmlformats-package.relationships+xml"/>
  <Override PartName="/ppt/slideMasters/_rels/slideMaster151.xml.rels" ContentType="application/vnd.openxmlformats-package.relationships+xml"/>
  <Override PartName="/ppt/slideMasters/_rels/slideMaster152.xml.rels" ContentType="application/vnd.openxmlformats-package.relationships+xml"/>
  <Override PartName="/ppt/slideMasters/_rels/slideMaster153.xml.rels" ContentType="application/vnd.openxmlformats-package.relationships+xml"/>
  <Override PartName="/ppt/slideMasters/_rels/slideMaster154.xml.rels" ContentType="application/vnd.openxmlformats-package.relationships+xml"/>
  <Override PartName="/ppt/slideMasters/_rels/slideMaster155.xml.rels" ContentType="application/vnd.openxmlformats-package.relationships+xml"/>
  <Override PartName="/ppt/slideMasters/_rels/slideMaster156.xml.rels" ContentType="application/vnd.openxmlformats-package.relationships+xml"/>
  <Override PartName="/ppt/slideMasters/_rels/slideMaster160.xml.rels" ContentType="application/vnd.openxmlformats-package.relationships+xml"/>
  <Override PartName="/ppt/slideMasters/_rels/slideMaster161.xml.rels" ContentType="application/vnd.openxmlformats-package.relationships+xml"/>
  <Override PartName="/ppt/slideMasters/_rels/slideMaster162.xml.rels" ContentType="application/vnd.openxmlformats-package.relationships+xml"/>
  <Override PartName="/ppt/slideMasters/_rels/slideMaster163.xml.rels" ContentType="application/vnd.openxmlformats-package.relationships+xml"/>
  <Override PartName="/ppt/slideMasters/_rels/slideMaster164.xml.rels" ContentType="application/vnd.openxmlformats-package.relationships+xml"/>
  <Override PartName="/ppt/slideMasters/_rels/slideMaster165.xml.rels" ContentType="application/vnd.openxmlformats-package.relationships+xml"/>
  <Override PartName="/ppt/slideMasters/_rels/slideMaster166.xml.rels" ContentType="application/vnd.openxmlformats-package.relationships+xml"/>
  <Override PartName="/ppt/slideMasters/_rels/slideMaster170.xml.rels" ContentType="application/vnd.openxmlformats-package.relationships+xml"/>
  <Override PartName="/ppt/slideMasters/_rels/slideMaster171.xml.rels" ContentType="application/vnd.openxmlformats-package.relationships+xml"/>
  <Override PartName="/ppt/slideMasters/_rels/slideMaster172.xml.rels" ContentType="application/vnd.openxmlformats-package.relationships+xml"/>
  <Override PartName="/ppt/slideMasters/_rels/slideMaster173.xml.rels" ContentType="application/vnd.openxmlformats-package.relationships+xml"/>
  <Override PartName="/ppt/slideMasters/_rels/slideMaster174.xml.rels" ContentType="application/vnd.openxmlformats-package.relationships+xml"/>
  <Override PartName="/ppt/slideMasters/_rels/slideMaster175.xml.rels" ContentType="application/vnd.openxmlformats-package.relationships+xml"/>
  <Override PartName="/ppt/slideMasters/_rels/slideMaster176.xml.rels" ContentType="application/vnd.openxmlformats-package.relationships+xml"/>
  <Override PartName="/ppt/slideMasters/_rels/slideMaster180.xml.rels" ContentType="application/vnd.openxmlformats-package.relationships+xml"/>
  <Override PartName="/ppt/slideMasters/_rels/slideMaster181.xml.rels" ContentType="application/vnd.openxmlformats-package.relationships+xml"/>
  <Override PartName="/ppt/slideMasters/_rels/slideMaster182.xml.rels" ContentType="application/vnd.openxmlformats-package.relationships+xml"/>
  <Override PartName="/ppt/slideMasters/_rels/slideMaster183.xml.rels" ContentType="application/vnd.openxmlformats-package.relationships+xml"/>
  <Override PartName="/ppt/slideMasters/_rels/slideMaster184.xml.rels" ContentType="application/vnd.openxmlformats-package.relationships+xml"/>
  <Override PartName="/ppt/slideMasters/_rels/slideMaster185.xml.rels" ContentType="application/vnd.openxmlformats-package.relationships+xml"/>
  <Override PartName="/ppt/slideMasters/_rels/slideMaster186.xml.rels" ContentType="application/vnd.openxmlformats-package.relationships+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187.xml" ContentType="application/vnd.openxmlformats-officedocument.presentationml.slideMaster+xml"/>
  <Override PartName="/ppt/slideMasters/slideMaster51.xml" ContentType="application/vnd.openxmlformats-officedocument.presentationml.slideMaster+xml"/>
  <Override PartName="/ppt/slideMasters/slideMaster188.xml" ContentType="application/vnd.openxmlformats-officedocument.presentationml.slideMaster+xml"/>
  <Override PartName="/ppt/slideMasters/slideMaster52.xml" ContentType="application/vnd.openxmlformats-officedocument.presentationml.slideMaster+xml"/>
  <Override PartName="/ppt/slideMasters/slideMaster189.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Masters/slideMaster183.xml" ContentType="application/vnd.openxmlformats-officedocument.presentationml.slideMaster+xml"/>
  <Override PartName="/ppt/slideMasters/slideMaster184.xml" ContentType="application/vnd.openxmlformats-officedocument.presentationml.slideMaster+xml"/>
  <Override PartName="/ppt/slideMasters/slideMaster185.xml" ContentType="application/vnd.openxmlformats-officedocument.presentationml.slideMaster+xml"/>
  <Override PartName="/ppt/slideMasters/slideMaster186.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26.xml" ContentType="application/vnd.openxmlformats-officedocument.theme+xml"/>
  <Override PartName="/ppt/theme/theme1.xml" ContentType="application/vnd.openxmlformats-officedocument.theme+xml"/>
  <Override PartName="/ppt/theme/theme27.xml" ContentType="application/vnd.openxmlformats-officedocument.theme+xml"/>
  <Override PartName="/ppt/theme/theme2.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29.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40.xml" ContentType="application/vnd.openxmlformats-officedocument.theme+xml"/>
  <Override PartName="/ppt/theme/theme6.xml" ContentType="application/vnd.openxmlformats-officedocument.theme+xml"/>
  <Override PartName="/ppt/theme/theme41.xml" ContentType="application/vnd.openxmlformats-officedocument.theme+xml"/>
  <Override PartName="/ppt/theme/theme7.xml" ContentType="application/vnd.openxmlformats-officedocument.theme+xml"/>
  <Override PartName="/ppt/theme/theme42.xml" ContentType="application/vnd.openxmlformats-officedocument.theme+xml"/>
  <Override PartName="/ppt/theme/theme8.xml" ContentType="application/vnd.openxmlformats-officedocument.theme+xml"/>
  <Override PartName="/ppt/theme/theme43.xml" ContentType="application/vnd.openxmlformats-officedocument.theme+xml"/>
  <Override PartName="/ppt/theme/theme9.xml" ContentType="application/vnd.openxmlformats-officedocument.theme+xml"/>
  <Override PartName="/ppt/theme/theme44.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124.xml" ContentType="application/vnd.openxmlformats-officedocument.theme+xml"/>
  <Override PartName="/ppt/theme/theme125.xml" ContentType="application/vnd.openxmlformats-officedocument.theme+xml"/>
  <Override PartName="/ppt/theme/theme126.xml" ContentType="application/vnd.openxmlformats-officedocument.theme+xml"/>
  <Override PartName="/ppt/theme/theme127.xml" ContentType="application/vnd.openxmlformats-officedocument.theme+xml"/>
  <Override PartName="/ppt/theme/theme128.xml" ContentType="application/vnd.openxmlformats-officedocument.theme+xml"/>
  <Override PartName="/ppt/theme/theme129.xml" ContentType="application/vnd.openxmlformats-officedocument.theme+xml"/>
  <Override PartName="/ppt/theme/theme130.xml" ContentType="application/vnd.openxmlformats-officedocument.theme+xml"/>
  <Override PartName="/ppt/theme/theme131.xml" ContentType="application/vnd.openxmlformats-officedocument.theme+xml"/>
  <Override PartName="/ppt/theme/theme132.xml" ContentType="application/vnd.openxmlformats-officedocument.theme+xml"/>
  <Override PartName="/ppt/theme/theme133.xml" ContentType="application/vnd.openxmlformats-officedocument.theme+xml"/>
  <Override PartName="/ppt/theme/theme134.xml" ContentType="application/vnd.openxmlformats-officedocument.theme+xml"/>
  <Override PartName="/ppt/theme/theme135.xml" ContentType="application/vnd.openxmlformats-officedocument.theme+xml"/>
  <Override PartName="/ppt/theme/theme136.xml" ContentType="application/vnd.openxmlformats-officedocument.theme+xml"/>
  <Override PartName="/ppt/theme/theme137.xml" ContentType="application/vnd.openxmlformats-officedocument.theme+xml"/>
  <Override PartName="/ppt/theme/theme138.xml" ContentType="application/vnd.openxmlformats-officedocument.theme+xml"/>
  <Override PartName="/ppt/theme/theme139.xml" ContentType="application/vnd.openxmlformats-officedocument.theme+xml"/>
  <Override PartName="/ppt/theme/theme140.xml" ContentType="application/vnd.openxmlformats-officedocument.theme+xml"/>
  <Override PartName="/ppt/theme/theme141.xml" ContentType="application/vnd.openxmlformats-officedocument.theme+xml"/>
  <Override PartName="/ppt/theme/theme142.xml" ContentType="application/vnd.openxmlformats-officedocument.theme+xml"/>
  <Override PartName="/ppt/theme/theme143.xml" ContentType="application/vnd.openxmlformats-officedocument.theme+xml"/>
  <Override PartName="/ppt/theme/theme144.xml" ContentType="application/vnd.openxmlformats-officedocument.theme+xml"/>
  <Override PartName="/ppt/theme/theme145.xml" ContentType="application/vnd.openxmlformats-officedocument.theme+xml"/>
  <Override PartName="/ppt/theme/theme146.xml" ContentType="application/vnd.openxmlformats-officedocument.theme+xml"/>
  <Override PartName="/ppt/theme/theme147.xml" ContentType="application/vnd.openxmlformats-officedocument.theme+xml"/>
  <Override PartName="/ppt/theme/theme148.xml" ContentType="application/vnd.openxmlformats-officedocument.theme+xml"/>
  <Override PartName="/ppt/theme/theme149.xml" ContentType="application/vnd.openxmlformats-officedocument.theme+xml"/>
  <Override PartName="/ppt/theme/theme150.xml" ContentType="application/vnd.openxmlformats-officedocument.theme+xml"/>
  <Override PartName="/ppt/theme/theme151.xml" ContentType="application/vnd.openxmlformats-officedocument.theme+xml"/>
  <Override PartName="/ppt/theme/theme152.xml" ContentType="application/vnd.openxmlformats-officedocument.theme+xml"/>
  <Override PartName="/ppt/theme/theme153.xml" ContentType="application/vnd.openxmlformats-officedocument.theme+xml"/>
  <Override PartName="/ppt/theme/theme154.xml" ContentType="application/vnd.openxmlformats-officedocument.theme+xml"/>
  <Override PartName="/ppt/theme/theme155.xml" ContentType="application/vnd.openxmlformats-officedocument.theme+xml"/>
  <Override PartName="/ppt/theme/theme156.xml" ContentType="application/vnd.openxmlformats-officedocument.theme+xml"/>
  <Override PartName="/ppt/theme/theme157.xml" ContentType="application/vnd.openxmlformats-officedocument.theme+xml"/>
  <Override PartName="/ppt/theme/theme158.xml" ContentType="application/vnd.openxmlformats-officedocument.theme+xml"/>
  <Override PartName="/ppt/theme/theme159.xml" ContentType="application/vnd.openxmlformats-officedocument.theme+xml"/>
  <Override PartName="/ppt/theme/theme160.xml" ContentType="application/vnd.openxmlformats-officedocument.theme+xml"/>
  <Override PartName="/ppt/theme/theme161.xml" ContentType="application/vnd.openxmlformats-officedocument.theme+xml"/>
  <Override PartName="/ppt/theme/theme162.xml" ContentType="application/vnd.openxmlformats-officedocument.theme+xml"/>
  <Override PartName="/ppt/theme/theme163.xml" ContentType="application/vnd.openxmlformats-officedocument.theme+xml"/>
  <Override PartName="/ppt/theme/theme164.xml" ContentType="application/vnd.openxmlformats-officedocument.theme+xml"/>
  <Override PartName="/ppt/theme/theme165.xml" ContentType="application/vnd.openxmlformats-officedocument.theme+xml"/>
  <Override PartName="/ppt/theme/theme166.xml" ContentType="application/vnd.openxmlformats-officedocument.theme+xml"/>
  <Override PartName="/ppt/theme/theme167.xml" ContentType="application/vnd.openxmlformats-officedocument.theme+xml"/>
  <Override PartName="/ppt/theme/theme168.xml" ContentType="application/vnd.openxmlformats-officedocument.theme+xml"/>
  <Override PartName="/ppt/theme/theme169.xml" ContentType="application/vnd.openxmlformats-officedocument.theme+xml"/>
  <Override PartName="/ppt/theme/theme170.xml" ContentType="application/vnd.openxmlformats-officedocument.theme+xml"/>
  <Override PartName="/ppt/theme/theme171.xml" ContentType="application/vnd.openxmlformats-officedocument.theme+xml"/>
  <Override PartName="/ppt/theme/theme172.xml" ContentType="application/vnd.openxmlformats-officedocument.theme+xml"/>
  <Override PartName="/ppt/theme/theme173.xml" ContentType="application/vnd.openxmlformats-officedocument.theme+xml"/>
  <Override PartName="/ppt/theme/theme174.xml" ContentType="application/vnd.openxmlformats-officedocument.theme+xml"/>
  <Override PartName="/ppt/theme/theme175.xml" ContentType="application/vnd.openxmlformats-officedocument.theme+xml"/>
  <Override PartName="/ppt/theme/theme176.xml" ContentType="application/vnd.openxmlformats-officedocument.theme+xml"/>
  <Override PartName="/ppt/theme/theme177.xml" ContentType="application/vnd.openxmlformats-officedocument.theme+xml"/>
  <Override PartName="/ppt/theme/theme178.xml" ContentType="application/vnd.openxmlformats-officedocument.theme+xml"/>
  <Override PartName="/ppt/theme/theme179.xml" ContentType="application/vnd.openxmlformats-officedocument.theme+xml"/>
  <Override PartName="/ppt/theme/theme180.xml" ContentType="application/vnd.openxmlformats-officedocument.theme+xml"/>
  <Override PartName="/ppt/theme/theme181.xml" ContentType="application/vnd.openxmlformats-officedocument.theme+xml"/>
  <Override PartName="/ppt/theme/theme182.xml" ContentType="application/vnd.openxmlformats-officedocument.theme+xml"/>
  <Override PartName="/ppt/theme/theme183.xml" ContentType="application/vnd.openxmlformats-officedocument.theme+xml"/>
  <Override PartName="/ppt/theme/theme184.xml" ContentType="application/vnd.openxmlformats-officedocument.theme+xml"/>
  <Override PartName="/ppt/theme/theme185.xml" ContentType="application/vnd.openxmlformats-officedocument.theme+xml"/>
  <Override PartName="/ppt/theme/theme186.xml" ContentType="application/vnd.openxmlformats-officedocument.theme+xml"/>
  <Override PartName="/ppt/theme/theme187.xml" ContentType="application/vnd.openxmlformats-officedocument.theme+xml"/>
  <Override PartName="/ppt/theme/theme188.xml" ContentType="application/vnd.openxmlformats-officedocument.theme+xml"/>
  <Override PartName="/ppt/theme/theme189.xml" ContentType="application/vnd.openxmlformats-officedocument.theme+xml"/>
  <Override PartName="/ppt/theme/theme19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_rels/slideLayout181.xml.rels" ContentType="application/vnd.openxmlformats-package.relationships+xml"/>
  <Override PartName="/ppt/slideLayouts/_rels/slideLayout182.xml.rels" ContentType="application/vnd.openxmlformats-package.relationships+xml"/>
  <Override PartName="/ppt/slideLayouts/_rels/slideLayout183.xml.rels" ContentType="application/vnd.openxmlformats-package.relationships+xml"/>
  <Override PartName="/ppt/slideLayouts/_rels/slideLayout184.xml.rels" ContentType="application/vnd.openxmlformats-package.relationships+xml"/>
  <Override PartName="/ppt/slideLayouts/_rels/slideLayout185.xml.rels" ContentType="application/vnd.openxmlformats-package.relationships+xml"/>
  <Override PartName="/ppt/slideLayouts/_rels/slideLayout18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189.xml.rels" ContentType="application/vnd.openxmlformats-package.relationships+xml"/>
  <Override PartName="/ppt/slideLayouts/_rels/slideLayout190.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media/image1.png" ContentType="image/png"/>
  <Override PartName="/ppt/media/image2.jpeg" ContentType="image/jpeg"/>
  <Override PartName="/ppt/media/image23.jpeg" ContentType="image/jpeg"/>
  <Override PartName="/ppt/media/image8.png" ContentType="image/png"/>
  <Override PartName="/ppt/media/image3.jpeg" ContentType="image/jpeg"/>
  <Override PartName="/ppt/media/image4.png" ContentType="image/png"/>
  <Override PartName="/ppt/media/image21.png" ContentType="image/png"/>
  <Override PartName="/ppt/media/image6.jpeg" ContentType="image/jpeg"/>
  <Override PartName="/ppt/media/image7.png" ContentType="image/png"/>
  <Override PartName="/ppt/media/image5.jpeg" ContentType="image/jpeg"/>
  <Override PartName="/ppt/media/image11.png" ContentType="image/png"/>
  <Override PartName="/ppt/media/image9.jpeg" ContentType="image/jpeg"/>
  <Override PartName="/ppt/media/image10.png" ContentType="image/png"/>
  <Override PartName="/ppt/media/image12.jpeg" ContentType="image/jpe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2.png" ContentType="image/png"/>
  <Override PartName="/ppt/media/image24.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34" r:id="rId45"/>
    <p:sldMasterId id="2147483736" r:id="rId46"/>
    <p:sldMasterId id="2147483738" r:id="rId47"/>
    <p:sldMasterId id="2147483740" r:id="rId48"/>
    <p:sldMasterId id="2147483742" r:id="rId49"/>
    <p:sldMasterId id="2147483744" r:id="rId50"/>
    <p:sldMasterId id="2147483746" r:id="rId51"/>
    <p:sldMasterId id="2147483748" r:id="rId52"/>
    <p:sldMasterId id="2147483750" r:id="rId53"/>
    <p:sldMasterId id="2147483752" r:id="rId54"/>
    <p:sldMasterId id="2147483754" r:id="rId55"/>
    <p:sldMasterId id="2147483756" r:id="rId56"/>
    <p:sldMasterId id="2147483758" r:id="rId57"/>
    <p:sldMasterId id="2147483760" r:id="rId58"/>
    <p:sldMasterId id="2147483762" r:id="rId59"/>
    <p:sldMasterId id="2147483764" r:id="rId60"/>
    <p:sldMasterId id="2147483766" r:id="rId61"/>
    <p:sldMasterId id="2147483768" r:id="rId62"/>
    <p:sldMasterId id="2147483770" r:id="rId63"/>
    <p:sldMasterId id="2147483772" r:id="rId64"/>
    <p:sldMasterId id="2147483774" r:id="rId65"/>
    <p:sldMasterId id="2147483776" r:id="rId66"/>
    <p:sldMasterId id="2147483778" r:id="rId67"/>
    <p:sldMasterId id="2147483780" r:id="rId68"/>
    <p:sldMasterId id="2147483782" r:id="rId69"/>
    <p:sldMasterId id="2147483784" r:id="rId70"/>
    <p:sldMasterId id="2147483786" r:id="rId71"/>
    <p:sldMasterId id="2147483788" r:id="rId72"/>
    <p:sldMasterId id="2147483790" r:id="rId73"/>
    <p:sldMasterId id="2147483792" r:id="rId74"/>
    <p:sldMasterId id="2147483794" r:id="rId75"/>
    <p:sldMasterId id="2147483796" r:id="rId76"/>
    <p:sldMasterId id="2147483798" r:id="rId77"/>
    <p:sldMasterId id="2147483801" r:id="rId78"/>
    <p:sldMasterId id="2147483803" r:id="rId79"/>
    <p:sldMasterId id="2147483805" r:id="rId80"/>
    <p:sldMasterId id="2147483807" r:id="rId81"/>
    <p:sldMasterId id="2147483809" r:id="rId82"/>
    <p:sldMasterId id="2147483811" r:id="rId83"/>
    <p:sldMasterId id="2147483813" r:id="rId84"/>
    <p:sldMasterId id="2147483815" r:id="rId85"/>
    <p:sldMasterId id="2147483817" r:id="rId86"/>
    <p:sldMasterId id="2147483819" r:id="rId87"/>
    <p:sldMasterId id="2147483821" r:id="rId88"/>
    <p:sldMasterId id="2147483823" r:id="rId89"/>
    <p:sldMasterId id="2147483825" r:id="rId90"/>
    <p:sldMasterId id="2147483827" r:id="rId91"/>
    <p:sldMasterId id="2147483829" r:id="rId92"/>
    <p:sldMasterId id="2147483831" r:id="rId93"/>
    <p:sldMasterId id="2147483833" r:id="rId94"/>
    <p:sldMasterId id="2147483835" r:id="rId95"/>
    <p:sldMasterId id="2147483837" r:id="rId96"/>
    <p:sldMasterId id="2147483839" r:id="rId97"/>
    <p:sldMasterId id="2147483841" r:id="rId98"/>
    <p:sldMasterId id="2147483843" r:id="rId99"/>
    <p:sldMasterId id="2147483845" r:id="rId100"/>
    <p:sldMasterId id="2147483847" r:id="rId101"/>
    <p:sldMasterId id="2147483849" r:id="rId102"/>
    <p:sldMasterId id="2147483851" r:id="rId103"/>
    <p:sldMasterId id="2147483853" r:id="rId104"/>
    <p:sldMasterId id="2147483855" r:id="rId105"/>
    <p:sldMasterId id="2147483857" r:id="rId106"/>
    <p:sldMasterId id="2147483859" r:id="rId107"/>
    <p:sldMasterId id="2147483861" r:id="rId108"/>
    <p:sldMasterId id="2147483863" r:id="rId109"/>
    <p:sldMasterId id="2147483865" r:id="rId110"/>
    <p:sldMasterId id="2147483867" r:id="rId111"/>
    <p:sldMasterId id="2147483869" r:id="rId112"/>
    <p:sldMasterId id="2147483871" r:id="rId113"/>
    <p:sldMasterId id="2147483873" r:id="rId114"/>
    <p:sldMasterId id="2147483875" r:id="rId115"/>
    <p:sldMasterId id="2147483877" r:id="rId116"/>
    <p:sldMasterId id="2147483879" r:id="rId117"/>
    <p:sldMasterId id="2147483881" r:id="rId118"/>
    <p:sldMasterId id="2147483883" r:id="rId119"/>
    <p:sldMasterId id="2147483885" r:id="rId120"/>
    <p:sldMasterId id="2147483887" r:id="rId121"/>
    <p:sldMasterId id="2147483889" r:id="rId122"/>
    <p:sldMasterId id="2147483891" r:id="rId123"/>
    <p:sldMasterId id="2147483893" r:id="rId124"/>
    <p:sldMasterId id="2147483895" r:id="rId125"/>
    <p:sldMasterId id="2147483897" r:id="rId126"/>
    <p:sldMasterId id="2147483899" r:id="rId127"/>
    <p:sldMasterId id="2147483901" r:id="rId128"/>
    <p:sldMasterId id="2147483903" r:id="rId129"/>
    <p:sldMasterId id="2147483905" r:id="rId130"/>
    <p:sldMasterId id="2147483907" r:id="rId131"/>
    <p:sldMasterId id="2147483909" r:id="rId132"/>
    <p:sldMasterId id="2147483911" r:id="rId133"/>
    <p:sldMasterId id="2147483913" r:id="rId134"/>
    <p:sldMasterId id="2147483915" r:id="rId135"/>
    <p:sldMasterId id="2147483917" r:id="rId136"/>
    <p:sldMasterId id="2147483919" r:id="rId137"/>
    <p:sldMasterId id="2147483921" r:id="rId138"/>
    <p:sldMasterId id="2147483923" r:id="rId139"/>
    <p:sldMasterId id="2147483925" r:id="rId140"/>
    <p:sldMasterId id="2147483927" r:id="rId141"/>
    <p:sldMasterId id="2147483929" r:id="rId142"/>
    <p:sldMasterId id="2147483931" r:id="rId143"/>
    <p:sldMasterId id="2147483933" r:id="rId144"/>
    <p:sldMasterId id="2147483935" r:id="rId145"/>
    <p:sldMasterId id="2147483937" r:id="rId146"/>
    <p:sldMasterId id="2147483939" r:id="rId147"/>
    <p:sldMasterId id="2147483941" r:id="rId148"/>
    <p:sldMasterId id="2147483943" r:id="rId149"/>
    <p:sldMasterId id="2147483945" r:id="rId150"/>
    <p:sldMasterId id="2147483947" r:id="rId151"/>
    <p:sldMasterId id="2147483949" r:id="rId152"/>
    <p:sldMasterId id="2147483951" r:id="rId153"/>
    <p:sldMasterId id="2147483953" r:id="rId154"/>
    <p:sldMasterId id="2147483955" r:id="rId155"/>
    <p:sldMasterId id="2147483957" r:id="rId156"/>
    <p:sldMasterId id="2147483959" r:id="rId157"/>
    <p:sldMasterId id="2147483961" r:id="rId158"/>
    <p:sldMasterId id="2147483963" r:id="rId159"/>
    <p:sldMasterId id="2147483965" r:id="rId160"/>
    <p:sldMasterId id="2147483967" r:id="rId161"/>
    <p:sldMasterId id="2147483969" r:id="rId162"/>
    <p:sldMasterId id="2147483971" r:id="rId163"/>
    <p:sldMasterId id="2147483973" r:id="rId164"/>
    <p:sldMasterId id="2147483975" r:id="rId165"/>
    <p:sldMasterId id="2147483977" r:id="rId166"/>
    <p:sldMasterId id="2147483979" r:id="rId167"/>
    <p:sldMasterId id="2147483981" r:id="rId168"/>
    <p:sldMasterId id="2147483983" r:id="rId169"/>
    <p:sldMasterId id="2147483985" r:id="rId170"/>
    <p:sldMasterId id="2147483987" r:id="rId171"/>
    <p:sldMasterId id="2147483989" r:id="rId172"/>
    <p:sldMasterId id="2147483991" r:id="rId173"/>
    <p:sldMasterId id="2147483993" r:id="rId174"/>
    <p:sldMasterId id="2147483995" r:id="rId175"/>
    <p:sldMasterId id="2147483997" r:id="rId176"/>
    <p:sldMasterId id="2147483999" r:id="rId177"/>
    <p:sldMasterId id="2147484001" r:id="rId178"/>
    <p:sldMasterId id="2147484003" r:id="rId179"/>
    <p:sldMasterId id="2147484005" r:id="rId180"/>
    <p:sldMasterId id="2147484007" r:id="rId181"/>
    <p:sldMasterId id="2147484009" r:id="rId182"/>
    <p:sldMasterId id="2147484011" r:id="rId183"/>
    <p:sldMasterId id="2147484013" r:id="rId184"/>
    <p:sldMasterId id="2147484015" r:id="rId185"/>
    <p:sldMasterId id="2147484017" r:id="rId186"/>
    <p:sldMasterId id="2147484019" r:id="rId187"/>
    <p:sldMasterId id="2147484021" r:id="rId188"/>
    <p:sldMasterId id="2147484023" r:id="rId189"/>
    <p:sldMasterId id="2147484025" r:id="rId190"/>
  </p:sldMasterIdLst>
  <p:notesMasterIdLst>
    <p:notesMasterId r:id="rId191"/>
  </p:notesMasterIdLst>
  <p:sldIdLst>
    <p:sldId id="256" r:id="rId192"/>
    <p:sldId id="257" r:id="rId193"/>
    <p:sldId id="258" r:id="rId194"/>
    <p:sldId id="259" r:id="rId195"/>
    <p:sldId id="260" r:id="rId196"/>
    <p:sldId id="261" r:id="rId197"/>
    <p:sldId id="262" r:id="rId198"/>
    <p:sldId id="263" r:id="rId199"/>
    <p:sldId id="264" r:id="rId200"/>
    <p:sldId id="265" r:id="rId201"/>
    <p:sldId id="266" r:id="rId202"/>
    <p:sldId id="267" r:id="rId203"/>
    <p:sldId id="268" r:id="rId204"/>
    <p:sldId id="269" r:id="rId205"/>
    <p:sldId id="270" r:id="rId206"/>
    <p:sldId id="271" r:id="rId207"/>
    <p:sldId id="272" r:id="rId208"/>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slideMaster" Target="slideMasters/slideMaster49.xml"/><Relationship Id="rId51" Type="http://schemas.openxmlformats.org/officeDocument/2006/relationships/slideMaster" Target="slideMasters/slideMaster50.xml"/><Relationship Id="rId52" Type="http://schemas.openxmlformats.org/officeDocument/2006/relationships/slideMaster" Target="slideMasters/slideMaster51.xml"/><Relationship Id="rId53" Type="http://schemas.openxmlformats.org/officeDocument/2006/relationships/slideMaster" Target="slideMasters/slideMaster52.xml"/><Relationship Id="rId54" Type="http://schemas.openxmlformats.org/officeDocument/2006/relationships/slideMaster" Target="slideMasters/slideMaster53.xml"/><Relationship Id="rId55" Type="http://schemas.openxmlformats.org/officeDocument/2006/relationships/slideMaster" Target="slideMasters/slideMaster54.xml"/><Relationship Id="rId56" Type="http://schemas.openxmlformats.org/officeDocument/2006/relationships/slideMaster" Target="slideMasters/slideMaster55.xml"/><Relationship Id="rId57" Type="http://schemas.openxmlformats.org/officeDocument/2006/relationships/slideMaster" Target="slideMasters/slideMaster56.xml"/><Relationship Id="rId58" Type="http://schemas.openxmlformats.org/officeDocument/2006/relationships/slideMaster" Target="slideMasters/slideMaster57.xml"/><Relationship Id="rId59" Type="http://schemas.openxmlformats.org/officeDocument/2006/relationships/slideMaster" Target="slideMasters/slideMaster58.xml"/><Relationship Id="rId60" Type="http://schemas.openxmlformats.org/officeDocument/2006/relationships/slideMaster" Target="slideMasters/slideMaster59.xml"/><Relationship Id="rId61" Type="http://schemas.openxmlformats.org/officeDocument/2006/relationships/slideMaster" Target="slideMasters/slideMaster60.xml"/><Relationship Id="rId62" Type="http://schemas.openxmlformats.org/officeDocument/2006/relationships/slideMaster" Target="slideMasters/slideMaster61.xml"/><Relationship Id="rId63" Type="http://schemas.openxmlformats.org/officeDocument/2006/relationships/slideMaster" Target="slideMasters/slideMaster62.xml"/><Relationship Id="rId64" Type="http://schemas.openxmlformats.org/officeDocument/2006/relationships/slideMaster" Target="slideMasters/slideMaster63.xml"/><Relationship Id="rId65" Type="http://schemas.openxmlformats.org/officeDocument/2006/relationships/slideMaster" Target="slideMasters/slideMaster64.xml"/><Relationship Id="rId66" Type="http://schemas.openxmlformats.org/officeDocument/2006/relationships/slideMaster" Target="slideMasters/slideMaster65.xml"/><Relationship Id="rId67" Type="http://schemas.openxmlformats.org/officeDocument/2006/relationships/slideMaster" Target="slideMasters/slideMaster66.xml"/><Relationship Id="rId68" Type="http://schemas.openxmlformats.org/officeDocument/2006/relationships/slideMaster" Target="slideMasters/slideMaster67.xml"/><Relationship Id="rId69" Type="http://schemas.openxmlformats.org/officeDocument/2006/relationships/slideMaster" Target="slideMasters/slideMaster68.xml"/><Relationship Id="rId70" Type="http://schemas.openxmlformats.org/officeDocument/2006/relationships/slideMaster" Target="slideMasters/slideMaster69.xml"/><Relationship Id="rId71" Type="http://schemas.openxmlformats.org/officeDocument/2006/relationships/slideMaster" Target="slideMasters/slideMaster70.xml"/><Relationship Id="rId72" Type="http://schemas.openxmlformats.org/officeDocument/2006/relationships/slideMaster" Target="slideMasters/slideMaster71.xml"/><Relationship Id="rId73" Type="http://schemas.openxmlformats.org/officeDocument/2006/relationships/slideMaster" Target="slideMasters/slideMaster72.xml"/><Relationship Id="rId74" Type="http://schemas.openxmlformats.org/officeDocument/2006/relationships/slideMaster" Target="slideMasters/slideMaster73.xml"/><Relationship Id="rId75" Type="http://schemas.openxmlformats.org/officeDocument/2006/relationships/slideMaster" Target="slideMasters/slideMaster74.xml"/><Relationship Id="rId76" Type="http://schemas.openxmlformats.org/officeDocument/2006/relationships/slideMaster" Target="slideMasters/slideMaster75.xml"/><Relationship Id="rId77" Type="http://schemas.openxmlformats.org/officeDocument/2006/relationships/slideMaster" Target="slideMasters/slideMaster76.xml"/><Relationship Id="rId78" Type="http://schemas.openxmlformats.org/officeDocument/2006/relationships/slideMaster" Target="slideMasters/slideMaster77.xml"/><Relationship Id="rId79" Type="http://schemas.openxmlformats.org/officeDocument/2006/relationships/slideMaster" Target="slideMasters/slideMaster78.xml"/><Relationship Id="rId80" Type="http://schemas.openxmlformats.org/officeDocument/2006/relationships/slideMaster" Target="slideMasters/slideMaster79.xml"/><Relationship Id="rId81" Type="http://schemas.openxmlformats.org/officeDocument/2006/relationships/slideMaster" Target="slideMasters/slideMaster80.xml"/><Relationship Id="rId82" Type="http://schemas.openxmlformats.org/officeDocument/2006/relationships/slideMaster" Target="slideMasters/slideMaster81.xml"/><Relationship Id="rId83" Type="http://schemas.openxmlformats.org/officeDocument/2006/relationships/slideMaster" Target="slideMasters/slideMaster82.xml"/><Relationship Id="rId84" Type="http://schemas.openxmlformats.org/officeDocument/2006/relationships/slideMaster" Target="slideMasters/slideMaster83.xml"/><Relationship Id="rId85" Type="http://schemas.openxmlformats.org/officeDocument/2006/relationships/slideMaster" Target="slideMasters/slideMaster84.xml"/><Relationship Id="rId86" Type="http://schemas.openxmlformats.org/officeDocument/2006/relationships/slideMaster" Target="slideMasters/slideMaster85.xml"/><Relationship Id="rId87" Type="http://schemas.openxmlformats.org/officeDocument/2006/relationships/slideMaster" Target="slideMasters/slideMaster86.xml"/><Relationship Id="rId88" Type="http://schemas.openxmlformats.org/officeDocument/2006/relationships/slideMaster" Target="slideMasters/slideMaster87.xml"/><Relationship Id="rId89" Type="http://schemas.openxmlformats.org/officeDocument/2006/relationships/slideMaster" Target="slideMasters/slideMaster88.xml"/><Relationship Id="rId90" Type="http://schemas.openxmlformats.org/officeDocument/2006/relationships/slideMaster" Target="slideMasters/slideMaster89.xml"/><Relationship Id="rId91" Type="http://schemas.openxmlformats.org/officeDocument/2006/relationships/slideMaster" Target="slideMasters/slideMaster90.xml"/><Relationship Id="rId92" Type="http://schemas.openxmlformats.org/officeDocument/2006/relationships/slideMaster" Target="slideMasters/slideMaster91.xml"/><Relationship Id="rId93" Type="http://schemas.openxmlformats.org/officeDocument/2006/relationships/slideMaster" Target="slideMasters/slideMaster92.xml"/><Relationship Id="rId94" Type="http://schemas.openxmlformats.org/officeDocument/2006/relationships/slideMaster" Target="slideMasters/slideMaster93.xml"/><Relationship Id="rId95" Type="http://schemas.openxmlformats.org/officeDocument/2006/relationships/slideMaster" Target="slideMasters/slideMaster94.xml"/><Relationship Id="rId96" Type="http://schemas.openxmlformats.org/officeDocument/2006/relationships/slideMaster" Target="slideMasters/slideMaster95.xml"/><Relationship Id="rId97" Type="http://schemas.openxmlformats.org/officeDocument/2006/relationships/slideMaster" Target="slideMasters/slideMaster96.xml"/><Relationship Id="rId98" Type="http://schemas.openxmlformats.org/officeDocument/2006/relationships/slideMaster" Target="slideMasters/slideMaster97.xml"/><Relationship Id="rId99" Type="http://schemas.openxmlformats.org/officeDocument/2006/relationships/slideMaster" Target="slideMasters/slideMaster98.xml"/><Relationship Id="rId100" Type="http://schemas.openxmlformats.org/officeDocument/2006/relationships/slideMaster" Target="slideMasters/slideMaster99.xml"/><Relationship Id="rId101" Type="http://schemas.openxmlformats.org/officeDocument/2006/relationships/slideMaster" Target="slideMasters/slideMaster100.xml"/><Relationship Id="rId102" Type="http://schemas.openxmlformats.org/officeDocument/2006/relationships/slideMaster" Target="slideMasters/slideMaster101.xml"/><Relationship Id="rId103" Type="http://schemas.openxmlformats.org/officeDocument/2006/relationships/slideMaster" Target="slideMasters/slideMaster102.xml"/><Relationship Id="rId104" Type="http://schemas.openxmlformats.org/officeDocument/2006/relationships/slideMaster" Target="slideMasters/slideMaster103.xml"/><Relationship Id="rId105" Type="http://schemas.openxmlformats.org/officeDocument/2006/relationships/slideMaster" Target="slideMasters/slideMaster104.xml"/><Relationship Id="rId106" Type="http://schemas.openxmlformats.org/officeDocument/2006/relationships/slideMaster" Target="slideMasters/slideMaster105.xml"/><Relationship Id="rId107" Type="http://schemas.openxmlformats.org/officeDocument/2006/relationships/slideMaster" Target="slideMasters/slideMaster106.xml"/><Relationship Id="rId108" Type="http://schemas.openxmlformats.org/officeDocument/2006/relationships/slideMaster" Target="slideMasters/slideMaster107.xml"/><Relationship Id="rId109" Type="http://schemas.openxmlformats.org/officeDocument/2006/relationships/slideMaster" Target="slideMasters/slideMaster108.xml"/><Relationship Id="rId110" Type="http://schemas.openxmlformats.org/officeDocument/2006/relationships/slideMaster" Target="slideMasters/slideMaster109.xml"/><Relationship Id="rId111" Type="http://schemas.openxmlformats.org/officeDocument/2006/relationships/slideMaster" Target="slideMasters/slideMaster110.xml"/><Relationship Id="rId112" Type="http://schemas.openxmlformats.org/officeDocument/2006/relationships/slideMaster" Target="slideMasters/slideMaster111.xml"/><Relationship Id="rId113" Type="http://schemas.openxmlformats.org/officeDocument/2006/relationships/slideMaster" Target="slideMasters/slideMaster112.xml"/><Relationship Id="rId114" Type="http://schemas.openxmlformats.org/officeDocument/2006/relationships/slideMaster" Target="slideMasters/slideMaster113.xml"/><Relationship Id="rId115" Type="http://schemas.openxmlformats.org/officeDocument/2006/relationships/slideMaster" Target="slideMasters/slideMaster114.xml"/><Relationship Id="rId116" Type="http://schemas.openxmlformats.org/officeDocument/2006/relationships/slideMaster" Target="slideMasters/slideMaster115.xml"/><Relationship Id="rId117" Type="http://schemas.openxmlformats.org/officeDocument/2006/relationships/slideMaster" Target="slideMasters/slideMaster116.xml"/><Relationship Id="rId118" Type="http://schemas.openxmlformats.org/officeDocument/2006/relationships/slideMaster" Target="slideMasters/slideMaster117.xml"/><Relationship Id="rId119" Type="http://schemas.openxmlformats.org/officeDocument/2006/relationships/slideMaster" Target="slideMasters/slideMaster118.xml"/><Relationship Id="rId120" Type="http://schemas.openxmlformats.org/officeDocument/2006/relationships/slideMaster" Target="slideMasters/slideMaster119.xml"/><Relationship Id="rId121" Type="http://schemas.openxmlformats.org/officeDocument/2006/relationships/slideMaster" Target="slideMasters/slideMaster120.xml"/><Relationship Id="rId122" Type="http://schemas.openxmlformats.org/officeDocument/2006/relationships/slideMaster" Target="slideMasters/slideMaster121.xml"/><Relationship Id="rId123" Type="http://schemas.openxmlformats.org/officeDocument/2006/relationships/slideMaster" Target="slideMasters/slideMaster122.xml"/><Relationship Id="rId124" Type="http://schemas.openxmlformats.org/officeDocument/2006/relationships/slideMaster" Target="slideMasters/slideMaster123.xml"/><Relationship Id="rId125" Type="http://schemas.openxmlformats.org/officeDocument/2006/relationships/slideMaster" Target="slideMasters/slideMaster124.xml"/><Relationship Id="rId126" Type="http://schemas.openxmlformats.org/officeDocument/2006/relationships/slideMaster" Target="slideMasters/slideMaster125.xml"/><Relationship Id="rId127" Type="http://schemas.openxmlformats.org/officeDocument/2006/relationships/slideMaster" Target="slideMasters/slideMaster126.xml"/><Relationship Id="rId128" Type="http://schemas.openxmlformats.org/officeDocument/2006/relationships/slideMaster" Target="slideMasters/slideMaster127.xml"/><Relationship Id="rId129" Type="http://schemas.openxmlformats.org/officeDocument/2006/relationships/slideMaster" Target="slideMasters/slideMaster128.xml"/><Relationship Id="rId130" Type="http://schemas.openxmlformats.org/officeDocument/2006/relationships/slideMaster" Target="slideMasters/slideMaster129.xml"/><Relationship Id="rId131" Type="http://schemas.openxmlformats.org/officeDocument/2006/relationships/slideMaster" Target="slideMasters/slideMaster130.xml"/><Relationship Id="rId132" Type="http://schemas.openxmlformats.org/officeDocument/2006/relationships/slideMaster" Target="slideMasters/slideMaster131.xml"/><Relationship Id="rId133" Type="http://schemas.openxmlformats.org/officeDocument/2006/relationships/slideMaster" Target="slideMasters/slideMaster132.xml"/><Relationship Id="rId134" Type="http://schemas.openxmlformats.org/officeDocument/2006/relationships/slideMaster" Target="slideMasters/slideMaster133.xml"/><Relationship Id="rId135" Type="http://schemas.openxmlformats.org/officeDocument/2006/relationships/slideMaster" Target="slideMasters/slideMaster134.xml"/><Relationship Id="rId136" Type="http://schemas.openxmlformats.org/officeDocument/2006/relationships/slideMaster" Target="slideMasters/slideMaster135.xml"/><Relationship Id="rId137" Type="http://schemas.openxmlformats.org/officeDocument/2006/relationships/slideMaster" Target="slideMasters/slideMaster136.xml"/><Relationship Id="rId138" Type="http://schemas.openxmlformats.org/officeDocument/2006/relationships/slideMaster" Target="slideMasters/slideMaster137.xml"/><Relationship Id="rId139" Type="http://schemas.openxmlformats.org/officeDocument/2006/relationships/slideMaster" Target="slideMasters/slideMaster138.xml"/><Relationship Id="rId140" Type="http://schemas.openxmlformats.org/officeDocument/2006/relationships/slideMaster" Target="slideMasters/slideMaster139.xml"/><Relationship Id="rId141" Type="http://schemas.openxmlformats.org/officeDocument/2006/relationships/slideMaster" Target="slideMasters/slideMaster140.xml"/><Relationship Id="rId142" Type="http://schemas.openxmlformats.org/officeDocument/2006/relationships/slideMaster" Target="slideMasters/slideMaster141.xml"/><Relationship Id="rId143" Type="http://schemas.openxmlformats.org/officeDocument/2006/relationships/slideMaster" Target="slideMasters/slideMaster142.xml"/><Relationship Id="rId144" Type="http://schemas.openxmlformats.org/officeDocument/2006/relationships/slideMaster" Target="slideMasters/slideMaster143.xml"/><Relationship Id="rId145" Type="http://schemas.openxmlformats.org/officeDocument/2006/relationships/slideMaster" Target="slideMasters/slideMaster144.xml"/><Relationship Id="rId146" Type="http://schemas.openxmlformats.org/officeDocument/2006/relationships/slideMaster" Target="slideMasters/slideMaster145.xml"/><Relationship Id="rId147" Type="http://schemas.openxmlformats.org/officeDocument/2006/relationships/slideMaster" Target="slideMasters/slideMaster146.xml"/><Relationship Id="rId148" Type="http://schemas.openxmlformats.org/officeDocument/2006/relationships/slideMaster" Target="slideMasters/slideMaster147.xml"/><Relationship Id="rId149" Type="http://schemas.openxmlformats.org/officeDocument/2006/relationships/slideMaster" Target="slideMasters/slideMaster148.xml"/><Relationship Id="rId150" Type="http://schemas.openxmlformats.org/officeDocument/2006/relationships/slideMaster" Target="slideMasters/slideMaster149.xml"/><Relationship Id="rId151" Type="http://schemas.openxmlformats.org/officeDocument/2006/relationships/slideMaster" Target="slideMasters/slideMaster150.xml"/><Relationship Id="rId152" Type="http://schemas.openxmlformats.org/officeDocument/2006/relationships/slideMaster" Target="slideMasters/slideMaster151.xml"/><Relationship Id="rId153" Type="http://schemas.openxmlformats.org/officeDocument/2006/relationships/slideMaster" Target="slideMasters/slideMaster152.xml"/><Relationship Id="rId154" Type="http://schemas.openxmlformats.org/officeDocument/2006/relationships/slideMaster" Target="slideMasters/slideMaster153.xml"/><Relationship Id="rId155" Type="http://schemas.openxmlformats.org/officeDocument/2006/relationships/slideMaster" Target="slideMasters/slideMaster154.xml"/><Relationship Id="rId156" Type="http://schemas.openxmlformats.org/officeDocument/2006/relationships/slideMaster" Target="slideMasters/slideMaster155.xml"/><Relationship Id="rId157" Type="http://schemas.openxmlformats.org/officeDocument/2006/relationships/slideMaster" Target="slideMasters/slideMaster156.xml"/><Relationship Id="rId158" Type="http://schemas.openxmlformats.org/officeDocument/2006/relationships/slideMaster" Target="slideMasters/slideMaster157.xml"/><Relationship Id="rId159" Type="http://schemas.openxmlformats.org/officeDocument/2006/relationships/slideMaster" Target="slideMasters/slideMaster158.xml"/><Relationship Id="rId160" Type="http://schemas.openxmlformats.org/officeDocument/2006/relationships/slideMaster" Target="slideMasters/slideMaster159.xml"/><Relationship Id="rId161" Type="http://schemas.openxmlformats.org/officeDocument/2006/relationships/slideMaster" Target="slideMasters/slideMaster160.xml"/><Relationship Id="rId162" Type="http://schemas.openxmlformats.org/officeDocument/2006/relationships/slideMaster" Target="slideMasters/slideMaster161.xml"/><Relationship Id="rId163" Type="http://schemas.openxmlformats.org/officeDocument/2006/relationships/slideMaster" Target="slideMasters/slideMaster162.xml"/><Relationship Id="rId164" Type="http://schemas.openxmlformats.org/officeDocument/2006/relationships/slideMaster" Target="slideMasters/slideMaster163.xml"/><Relationship Id="rId165" Type="http://schemas.openxmlformats.org/officeDocument/2006/relationships/slideMaster" Target="slideMasters/slideMaster164.xml"/><Relationship Id="rId166" Type="http://schemas.openxmlformats.org/officeDocument/2006/relationships/slideMaster" Target="slideMasters/slideMaster165.xml"/><Relationship Id="rId167" Type="http://schemas.openxmlformats.org/officeDocument/2006/relationships/slideMaster" Target="slideMasters/slideMaster166.xml"/><Relationship Id="rId168" Type="http://schemas.openxmlformats.org/officeDocument/2006/relationships/slideMaster" Target="slideMasters/slideMaster167.xml"/><Relationship Id="rId169" Type="http://schemas.openxmlformats.org/officeDocument/2006/relationships/slideMaster" Target="slideMasters/slideMaster168.xml"/><Relationship Id="rId170" Type="http://schemas.openxmlformats.org/officeDocument/2006/relationships/slideMaster" Target="slideMasters/slideMaster169.xml"/><Relationship Id="rId171" Type="http://schemas.openxmlformats.org/officeDocument/2006/relationships/slideMaster" Target="slideMasters/slideMaster170.xml"/><Relationship Id="rId172" Type="http://schemas.openxmlformats.org/officeDocument/2006/relationships/slideMaster" Target="slideMasters/slideMaster171.xml"/><Relationship Id="rId173" Type="http://schemas.openxmlformats.org/officeDocument/2006/relationships/slideMaster" Target="slideMasters/slideMaster172.xml"/><Relationship Id="rId174" Type="http://schemas.openxmlformats.org/officeDocument/2006/relationships/slideMaster" Target="slideMasters/slideMaster173.xml"/><Relationship Id="rId175" Type="http://schemas.openxmlformats.org/officeDocument/2006/relationships/slideMaster" Target="slideMasters/slideMaster174.xml"/><Relationship Id="rId176" Type="http://schemas.openxmlformats.org/officeDocument/2006/relationships/slideMaster" Target="slideMasters/slideMaster175.xml"/><Relationship Id="rId177" Type="http://schemas.openxmlformats.org/officeDocument/2006/relationships/slideMaster" Target="slideMasters/slideMaster176.xml"/><Relationship Id="rId178" Type="http://schemas.openxmlformats.org/officeDocument/2006/relationships/slideMaster" Target="slideMasters/slideMaster177.xml"/><Relationship Id="rId179" Type="http://schemas.openxmlformats.org/officeDocument/2006/relationships/slideMaster" Target="slideMasters/slideMaster178.xml"/><Relationship Id="rId180" Type="http://schemas.openxmlformats.org/officeDocument/2006/relationships/slideMaster" Target="slideMasters/slideMaster179.xml"/><Relationship Id="rId181" Type="http://schemas.openxmlformats.org/officeDocument/2006/relationships/slideMaster" Target="slideMasters/slideMaster180.xml"/><Relationship Id="rId182" Type="http://schemas.openxmlformats.org/officeDocument/2006/relationships/slideMaster" Target="slideMasters/slideMaster181.xml"/><Relationship Id="rId183" Type="http://schemas.openxmlformats.org/officeDocument/2006/relationships/slideMaster" Target="slideMasters/slideMaster182.xml"/><Relationship Id="rId184" Type="http://schemas.openxmlformats.org/officeDocument/2006/relationships/slideMaster" Target="slideMasters/slideMaster183.xml"/><Relationship Id="rId185" Type="http://schemas.openxmlformats.org/officeDocument/2006/relationships/slideMaster" Target="slideMasters/slideMaster184.xml"/><Relationship Id="rId186" Type="http://schemas.openxmlformats.org/officeDocument/2006/relationships/slideMaster" Target="slideMasters/slideMaster185.xml"/><Relationship Id="rId187" Type="http://schemas.openxmlformats.org/officeDocument/2006/relationships/slideMaster" Target="slideMasters/slideMaster186.xml"/><Relationship Id="rId188" Type="http://schemas.openxmlformats.org/officeDocument/2006/relationships/slideMaster" Target="slideMasters/slideMaster187.xml"/><Relationship Id="rId189" Type="http://schemas.openxmlformats.org/officeDocument/2006/relationships/slideMaster" Target="slideMasters/slideMaster188.xml"/><Relationship Id="rId190" Type="http://schemas.openxmlformats.org/officeDocument/2006/relationships/slideMaster" Target="slideMasters/slideMaster189.xml"/><Relationship Id="rId191" Type="http://schemas.openxmlformats.org/officeDocument/2006/relationships/notesMaster" Target="notesMasters/notesMaster1.xml"/><Relationship Id="rId192" Type="http://schemas.openxmlformats.org/officeDocument/2006/relationships/slide" Target="slides/slide1.xml"/><Relationship Id="rId193" Type="http://schemas.openxmlformats.org/officeDocument/2006/relationships/slide" Target="slides/slide2.xml"/><Relationship Id="rId194" Type="http://schemas.openxmlformats.org/officeDocument/2006/relationships/slide" Target="slides/slide3.xml"/><Relationship Id="rId195" Type="http://schemas.openxmlformats.org/officeDocument/2006/relationships/slide" Target="slides/slide4.xml"/><Relationship Id="rId196" Type="http://schemas.openxmlformats.org/officeDocument/2006/relationships/slide" Target="slides/slide5.xml"/><Relationship Id="rId197" Type="http://schemas.openxmlformats.org/officeDocument/2006/relationships/slide" Target="slides/slide6.xml"/><Relationship Id="rId198" Type="http://schemas.openxmlformats.org/officeDocument/2006/relationships/slide" Target="slides/slide7.xml"/><Relationship Id="rId199" Type="http://schemas.openxmlformats.org/officeDocument/2006/relationships/slide" Target="slides/slide8.xml"/><Relationship Id="rId200" Type="http://schemas.openxmlformats.org/officeDocument/2006/relationships/slide" Target="slides/slide9.xml"/><Relationship Id="rId201" Type="http://schemas.openxmlformats.org/officeDocument/2006/relationships/slide" Target="slides/slide10.xml"/><Relationship Id="rId202" Type="http://schemas.openxmlformats.org/officeDocument/2006/relationships/slide" Target="slides/slide11.xml"/><Relationship Id="rId203" Type="http://schemas.openxmlformats.org/officeDocument/2006/relationships/slide" Target="slides/slide12.xml"/><Relationship Id="rId204" Type="http://schemas.openxmlformats.org/officeDocument/2006/relationships/slide" Target="slides/slide13.xml"/><Relationship Id="rId205" Type="http://schemas.openxmlformats.org/officeDocument/2006/relationships/slide" Target="slides/slide14.xml"/><Relationship Id="rId206" Type="http://schemas.openxmlformats.org/officeDocument/2006/relationships/slide" Target="slides/slide15.xml"/><Relationship Id="rId207" Type="http://schemas.openxmlformats.org/officeDocument/2006/relationships/slide" Target="slides/slide16.xml"/><Relationship Id="rId208" Type="http://schemas.openxmlformats.org/officeDocument/2006/relationships/slide" Target="slides/slide17.xml"/><Relationship Id="rId20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9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0" name="PlaceHolder 1"/>
          <p:cNvSpPr>
            <a:spLocks noGrp="1"/>
          </p:cNvSpPr>
          <p:nvPr>
            <p:ph type="sldImg"/>
          </p:nvPr>
        </p:nvSpPr>
        <p:spPr>
          <a:xfrm>
            <a:off x="0" y="764280"/>
            <a:ext cx="0" cy="0"/>
          </a:xfrm>
          <a:prstGeom prst="rect">
            <a:avLst/>
          </a:prstGeom>
          <a:noFill/>
          <a:ln w="0">
            <a:noFill/>
          </a:ln>
        </p:spPr>
        <p:txBody>
          <a:bodyPr lIns="0" rIns="0" tIns="0" bIns="0" anchor="ctr">
            <a:noAutofit/>
          </a:bodyPr>
          <a:p>
            <a:pPr algn="ctr"/>
            <a:r>
              <a:rPr b="0" lang="en-US" sz="4400" strike="noStrike" u="none">
                <a:solidFill>
                  <a:srgbClr val="000000"/>
                </a:solidFill>
                <a:uFillTx/>
                <a:latin typeface="Arial"/>
              </a:rPr>
              <a:t>Click to move the slide</a:t>
            </a:r>
            <a:endParaRPr b="0" lang="en-US" sz="4400" strike="noStrike" u="none">
              <a:solidFill>
                <a:srgbClr val="000000"/>
              </a:solidFill>
              <a:uFillTx/>
              <a:latin typeface="Arial"/>
            </a:endParaRPr>
          </a:p>
        </p:txBody>
      </p:sp>
      <p:sp>
        <p:nvSpPr>
          <p:cNvPr id="102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trike="noStrike" u="none">
                <a:solidFill>
                  <a:srgbClr val="000000"/>
                </a:solidFill>
                <a:uFillTx/>
                <a:latin typeface="Arial"/>
              </a:rPr>
              <a:t>Click to edit the notes format</a:t>
            </a:r>
            <a:endParaRPr b="0" lang="en-US" sz="2000" strike="noStrike" u="none">
              <a:solidFill>
                <a:srgbClr val="000000"/>
              </a:solidFill>
              <a:uFillTx/>
              <a:latin typeface="Arial"/>
            </a:endParaRPr>
          </a:p>
        </p:txBody>
      </p:sp>
      <p:sp>
        <p:nvSpPr>
          <p:cNvPr id="1022"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trike="noStrike" u="none">
                <a:solidFill>
                  <a:srgbClr val="000000"/>
                </a:solidFill>
                <a:uFillTx/>
                <a:latin typeface="Times New Roman"/>
              </a:rPr>
              <a:t>&lt;header&gt;</a:t>
            </a:r>
            <a:endParaRPr b="0" lang="en-US" sz="1400" strike="noStrike" u="none">
              <a:solidFill>
                <a:srgbClr val="000000"/>
              </a:solidFill>
              <a:uFillTx/>
              <a:latin typeface="Times New Roman"/>
            </a:endParaRPr>
          </a:p>
        </p:txBody>
      </p:sp>
      <p:sp>
        <p:nvSpPr>
          <p:cNvPr id="1023" name="PlaceHolder 4"/>
          <p:cNvSpPr>
            <a:spLocks noGrp="1"/>
          </p:cNvSpPr>
          <p:nvPr>
            <p:ph type="dt" idx="284"/>
          </p:nvPr>
        </p:nvSpPr>
        <p:spPr>
          <a:xfrm>
            <a:off x="4399200" y="0"/>
            <a:ext cx="3372840" cy="502560"/>
          </a:xfrm>
          <a:prstGeom prst="rect">
            <a:avLst/>
          </a:prstGeom>
          <a:noFill/>
          <a:ln w="0">
            <a:noFill/>
          </a:ln>
        </p:spPr>
        <p:txBody>
          <a:bodyPr lIns="0" rIns="0" tIns="0" bIns="0" anchor="t">
            <a:noAutofit/>
          </a:bodyPr>
          <a:lstStyle>
            <a:lvl1pPr indent="0" algn="r">
              <a:buNone/>
              <a:defRPr b="0" lang="en-US" sz="1400" strike="noStrike" u="none">
                <a:solidFill>
                  <a:srgbClr val="000000"/>
                </a:solidFill>
                <a:uFillTx/>
                <a:latin typeface="Times New Roman"/>
              </a:defRPr>
            </a:lvl1pPr>
          </a:lstStyle>
          <a:p>
            <a:pPr indent="0" algn="r">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
        <p:nvSpPr>
          <p:cNvPr id="1024" name="PlaceHolder 5"/>
          <p:cNvSpPr>
            <a:spLocks noGrp="1"/>
          </p:cNvSpPr>
          <p:nvPr>
            <p:ph type="ftr" idx="285"/>
          </p:nvPr>
        </p:nvSpPr>
        <p:spPr>
          <a:xfrm>
            <a:off x="0" y="9555480"/>
            <a:ext cx="3372840" cy="502560"/>
          </a:xfrm>
          <a:prstGeom prst="rect">
            <a:avLst/>
          </a:prstGeom>
          <a:noFill/>
          <a:ln w="0">
            <a:noFill/>
          </a:ln>
        </p:spPr>
        <p:txBody>
          <a:bodyPr lIns="0" rIns="0" tIns="0" bIns="0" anchor="b">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25" name="PlaceHolder 6"/>
          <p:cNvSpPr>
            <a:spLocks noGrp="1"/>
          </p:cNvSpPr>
          <p:nvPr>
            <p:ph type="sldNum" idx="286"/>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trike="noStrike" u="none">
                <a:solidFill>
                  <a:srgbClr val="000000"/>
                </a:solidFill>
                <a:uFillTx/>
                <a:latin typeface="Times New Roman"/>
              </a:defRPr>
            </a:lvl1pPr>
          </a:lstStyle>
          <a:p>
            <a:pPr indent="0" algn="r">
              <a:buNone/>
            </a:pPr>
            <a:fld id="{22F41467-BA04-4214-A78B-DCF47AEB277A}"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7" name="PlaceHolder 1"/>
          <p:cNvSpPr>
            <a:spLocks noGrp="1"/>
          </p:cNvSpPr>
          <p:nvPr>
            <p:ph type="sldImg"/>
          </p:nvPr>
        </p:nvSpPr>
        <p:spPr>
          <a:xfrm>
            <a:off x="380880" y="685800"/>
            <a:ext cx="6076800" cy="3409920"/>
          </a:xfrm>
          <a:prstGeom prst="rect">
            <a:avLst/>
          </a:prstGeom>
          <a:ln w="0">
            <a:noFill/>
          </a:ln>
        </p:spPr>
      </p:sp>
      <p:sp>
        <p:nvSpPr>
          <p:cNvPr id="1318" name="PlaceHolder 2"/>
          <p:cNvSpPr>
            <a:spLocks noGrp="1"/>
          </p:cNvSpPr>
          <p:nvPr>
            <p:ph type="body"/>
          </p:nvPr>
        </p:nvSpPr>
        <p:spPr>
          <a:xfrm>
            <a:off x="914400" y="4343400"/>
            <a:ext cx="5010120" cy="4095720"/>
          </a:xfrm>
          <a:prstGeom prst="rect">
            <a:avLst/>
          </a:prstGeom>
          <a:noFill/>
          <a:ln w="0">
            <a:noFill/>
          </a:ln>
        </p:spPr>
        <p:txBody>
          <a:bodyPr lIns="90000" rIns="90000" tIns="45000" bIns="45000" anchor="t">
            <a:noAutofit/>
          </a:bodyPr>
          <a:p>
            <a:pPr marL="216000" indent="0">
              <a:lnSpc>
                <a:spcPct val="100000"/>
              </a:lnSpc>
              <a:buNone/>
              <a:tabLst>
                <a:tab algn="l" pos="0"/>
              </a:tabLst>
            </a:pPr>
            <a:r>
              <a:rPr b="0" lang="en-US" sz="2000" strike="noStrike" u="none">
                <a:solidFill>
                  <a:srgbClr val="000000"/>
                </a:solidFill>
                <a:uFillTx/>
                <a:latin typeface="Arial"/>
              </a:rPr>
              <a:t>Now let's discuss the difference between electric energy and solar energy</a:t>
            </a:r>
            <a:endParaRPr b="0" lang="en-US" sz="2000" strike="noStrike" u="none">
              <a:solidFill>
                <a:srgbClr val="000000"/>
              </a:solidFill>
              <a:uFillTx/>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6" name="PlaceHolder 1"/>
          <p:cNvSpPr>
            <a:spLocks noGrp="1"/>
          </p:cNvSpPr>
          <p:nvPr>
            <p:ph type="sldImg"/>
          </p:nvPr>
        </p:nvSpPr>
        <p:spPr>
          <a:xfrm>
            <a:off x="380880" y="685800"/>
            <a:ext cx="6078600" cy="3411720"/>
          </a:xfrm>
          <a:prstGeom prst="rect">
            <a:avLst/>
          </a:prstGeom>
          <a:ln w="0">
            <a:noFill/>
          </a:ln>
        </p:spPr>
      </p:sp>
      <p:sp>
        <p:nvSpPr>
          <p:cNvPr id="1337" name="PlaceHolder 2"/>
          <p:cNvSpPr>
            <a:spLocks noGrp="1"/>
          </p:cNvSpPr>
          <p:nvPr>
            <p:ph type="body"/>
          </p:nvPr>
        </p:nvSpPr>
        <p:spPr>
          <a:xfrm>
            <a:off x="685800" y="4400640"/>
            <a:ext cx="5469120" cy="358308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8" name="PlaceHolder 1"/>
          <p:cNvSpPr>
            <a:spLocks noGrp="1"/>
          </p:cNvSpPr>
          <p:nvPr>
            <p:ph type="sldImg"/>
          </p:nvPr>
        </p:nvSpPr>
        <p:spPr>
          <a:xfrm>
            <a:off x="380880" y="685800"/>
            <a:ext cx="6078600" cy="3411720"/>
          </a:xfrm>
          <a:prstGeom prst="rect">
            <a:avLst/>
          </a:prstGeom>
          <a:ln w="0">
            <a:noFill/>
          </a:ln>
        </p:spPr>
      </p:sp>
      <p:sp>
        <p:nvSpPr>
          <p:cNvPr id="1339" name="PlaceHolder 2"/>
          <p:cNvSpPr>
            <a:spLocks noGrp="1"/>
          </p:cNvSpPr>
          <p:nvPr>
            <p:ph type="body"/>
          </p:nvPr>
        </p:nvSpPr>
        <p:spPr>
          <a:xfrm>
            <a:off x="685800" y="4400640"/>
            <a:ext cx="5469120" cy="358308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0" name="PlaceHolder 1"/>
          <p:cNvSpPr>
            <a:spLocks noGrp="1"/>
          </p:cNvSpPr>
          <p:nvPr>
            <p:ph type="sldImg"/>
          </p:nvPr>
        </p:nvSpPr>
        <p:spPr>
          <a:xfrm>
            <a:off x="380880" y="685800"/>
            <a:ext cx="6077880" cy="3411000"/>
          </a:xfrm>
          <a:prstGeom prst="rect">
            <a:avLst/>
          </a:prstGeom>
          <a:ln w="0">
            <a:noFill/>
          </a:ln>
        </p:spPr>
      </p:sp>
      <p:sp>
        <p:nvSpPr>
          <p:cNvPr id="1341" name="PlaceHolder 2"/>
          <p:cNvSpPr>
            <a:spLocks noGrp="1"/>
          </p:cNvSpPr>
          <p:nvPr>
            <p:ph type="body"/>
          </p:nvPr>
        </p:nvSpPr>
        <p:spPr>
          <a:xfrm>
            <a:off x="685800" y="4400640"/>
            <a:ext cx="5468400" cy="358236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2" name="PlaceHolder 1"/>
          <p:cNvSpPr>
            <a:spLocks noGrp="1"/>
          </p:cNvSpPr>
          <p:nvPr>
            <p:ph type="sldImg"/>
          </p:nvPr>
        </p:nvSpPr>
        <p:spPr>
          <a:xfrm>
            <a:off x="380880" y="685800"/>
            <a:ext cx="6078600" cy="3411720"/>
          </a:xfrm>
          <a:prstGeom prst="rect">
            <a:avLst/>
          </a:prstGeom>
          <a:ln w="0">
            <a:noFill/>
          </a:ln>
        </p:spPr>
      </p:sp>
      <p:sp>
        <p:nvSpPr>
          <p:cNvPr id="1343" name="PlaceHolder 2"/>
          <p:cNvSpPr>
            <a:spLocks noGrp="1"/>
          </p:cNvSpPr>
          <p:nvPr>
            <p:ph type="body"/>
          </p:nvPr>
        </p:nvSpPr>
        <p:spPr>
          <a:xfrm>
            <a:off x="685800" y="4400640"/>
            <a:ext cx="5469120" cy="358308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4" name="PlaceHolder 1"/>
          <p:cNvSpPr>
            <a:spLocks noGrp="1"/>
          </p:cNvSpPr>
          <p:nvPr>
            <p:ph type="sldImg"/>
          </p:nvPr>
        </p:nvSpPr>
        <p:spPr>
          <a:xfrm>
            <a:off x="380880" y="685800"/>
            <a:ext cx="6078600" cy="3411720"/>
          </a:xfrm>
          <a:prstGeom prst="rect">
            <a:avLst/>
          </a:prstGeom>
          <a:ln w="0">
            <a:noFill/>
          </a:ln>
        </p:spPr>
      </p:sp>
      <p:sp>
        <p:nvSpPr>
          <p:cNvPr id="1345" name="PlaceHolder 2"/>
          <p:cNvSpPr>
            <a:spLocks noGrp="1"/>
          </p:cNvSpPr>
          <p:nvPr>
            <p:ph type="body"/>
          </p:nvPr>
        </p:nvSpPr>
        <p:spPr>
          <a:xfrm>
            <a:off x="685800" y="4400640"/>
            <a:ext cx="5469120" cy="358308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6" name="PlaceHolder 1"/>
          <p:cNvSpPr>
            <a:spLocks noGrp="1"/>
          </p:cNvSpPr>
          <p:nvPr>
            <p:ph type="sldImg"/>
          </p:nvPr>
        </p:nvSpPr>
        <p:spPr>
          <a:xfrm>
            <a:off x="685800" y="1143000"/>
            <a:ext cx="5468760" cy="3068640"/>
          </a:xfrm>
          <a:prstGeom prst="rect">
            <a:avLst/>
          </a:prstGeom>
          <a:ln w="0">
            <a:noFill/>
          </a:ln>
        </p:spPr>
      </p:sp>
      <p:sp>
        <p:nvSpPr>
          <p:cNvPr id="1347" name="PlaceHolder 2"/>
          <p:cNvSpPr>
            <a:spLocks noGrp="1"/>
          </p:cNvSpPr>
          <p:nvPr>
            <p:ph type="body"/>
          </p:nvPr>
        </p:nvSpPr>
        <p:spPr>
          <a:xfrm>
            <a:off x="685800" y="4400640"/>
            <a:ext cx="5468760" cy="3582720"/>
          </a:xfrm>
          <a:prstGeom prst="rect">
            <a:avLst/>
          </a:prstGeom>
          <a:noFill/>
          <a:ln w="0">
            <a:noFill/>
          </a:ln>
        </p:spPr>
        <p:txBody>
          <a:bodyPr lIns="91440" rIns="91440" tIns="45720" bIns="45720" anchor="t">
            <a:noAutofit/>
          </a:bodyPr>
          <a:p>
            <a:pPr marL="216000" indent="0">
              <a:lnSpc>
                <a:spcPct val="100000"/>
              </a:lnSpc>
              <a:buNone/>
              <a:tabLst>
                <a:tab algn="l" pos="0"/>
              </a:tabLst>
            </a:pPr>
            <a:r>
              <a:rPr b="0" lang="en-US" sz="1800" strike="noStrike" u="none">
                <a:solidFill>
                  <a:srgbClr val="000000"/>
                </a:solidFill>
                <a:uFillTx/>
                <a:latin typeface="Calibri"/>
                <a:ea typeface="Times New Roman"/>
              </a:rPr>
              <a:t>Now here are the 3 factors that actually determine if your home qualifies for solar…</a:t>
            </a:r>
            <a:endParaRPr b="0" lang="en-US" sz="1800" strike="noStrike" u="none">
              <a:solidFill>
                <a:srgbClr val="000000"/>
              </a:solidFill>
              <a:uFillTx/>
              <a:latin typeface="Arial"/>
            </a:endParaRPr>
          </a:p>
          <a:p>
            <a:pPr marL="216000" indent="0">
              <a:lnSpc>
                <a:spcPct val="100000"/>
              </a:lnSpc>
              <a:buNone/>
              <a:tabLst>
                <a:tab algn="l" pos="0"/>
              </a:tabLst>
            </a:pPr>
            <a:r>
              <a:rPr b="1" lang="en-US" sz="1800" strike="noStrike" u="none">
                <a:solidFill>
                  <a:srgbClr val="000000"/>
                </a:solidFill>
                <a:uFillTx/>
                <a:latin typeface="Calibri"/>
                <a:ea typeface="Times New Roman"/>
              </a:rPr>
              <a:t>(CLICK PPT) Number 1</a:t>
            </a:r>
            <a:r>
              <a:rPr b="0" lang="en-US" sz="1800" strike="noStrike" u="none">
                <a:solidFill>
                  <a:srgbClr val="000000"/>
                </a:solidFill>
                <a:uFillTx/>
                <a:latin typeface="Calibri"/>
                <a:ea typeface="Times New Roman"/>
              </a:rPr>
              <a:t>… If you are financing, then the available funding for your home. The great news is that we have many custom programs available, and the best part is that there are </a:t>
            </a:r>
            <a:r>
              <a:rPr b="1" lang="en-US" sz="1800" strike="noStrike" u="none">
                <a:solidFill>
                  <a:srgbClr val="000000"/>
                </a:solidFill>
                <a:uFillTx/>
                <a:latin typeface="Calibri"/>
                <a:ea typeface="Times New Roman"/>
              </a:rPr>
              <a:t>zero out of pocket costs </a:t>
            </a:r>
            <a:r>
              <a:rPr b="0" lang="en-US" sz="1800" strike="noStrike" u="none">
                <a:solidFill>
                  <a:srgbClr val="000000"/>
                </a:solidFill>
                <a:uFillTx/>
                <a:latin typeface="Calibri"/>
                <a:ea typeface="Times New Roman"/>
              </a:rPr>
              <a:t>to you. </a:t>
            </a:r>
            <a:r>
              <a:rPr b="1" lang="en-US" sz="1800" strike="noStrike" u="none">
                <a:solidFill>
                  <a:srgbClr val="000000"/>
                </a:solidFill>
                <a:uFillTx/>
                <a:latin typeface="Calibri"/>
                <a:ea typeface="Times New Roman"/>
              </a:rPr>
              <a:t>(CLICK PPT) Number 2</a:t>
            </a:r>
            <a:r>
              <a:rPr b="0" lang="en-US" sz="1800" strike="noStrike" u="none">
                <a:solidFill>
                  <a:srgbClr val="000000"/>
                </a:solidFill>
                <a:uFillTx/>
                <a:latin typeface="Calibri"/>
                <a:ea typeface="Times New Roman"/>
              </a:rPr>
              <a:t> is a home site survey. This is where we send out an engineer with a professional crew to look at your roof type and its condition, to determine if it qualifies for solar or if the roof needs to be repaired. A great thing is that if your roof does need to be repaired, you can use your own roofer or we can refer you to one of our top licensed roofers and </a:t>
            </a:r>
            <a:r>
              <a:rPr b="1" lang="en-US" sz="1800" strike="noStrike" u="none">
                <a:solidFill>
                  <a:srgbClr val="000000"/>
                </a:solidFill>
                <a:uFillTx/>
                <a:latin typeface="Calibri"/>
                <a:ea typeface="Times New Roman"/>
              </a:rPr>
              <a:t>include that roof repair into your monthly solar payment</a:t>
            </a:r>
            <a:r>
              <a:rPr b="0" lang="en-US" sz="1800" strike="noStrike" u="none">
                <a:solidFill>
                  <a:srgbClr val="000000"/>
                </a:solidFill>
                <a:uFillTx/>
                <a:latin typeface="Calibri"/>
                <a:ea typeface="Times New Roman"/>
              </a:rPr>
              <a:t>, also with no money out of your pocket. And then the </a:t>
            </a:r>
            <a:r>
              <a:rPr b="1" lang="en-US" sz="1800" strike="noStrike" u="none">
                <a:solidFill>
                  <a:srgbClr val="000000"/>
                </a:solidFill>
                <a:uFillTx/>
                <a:latin typeface="Calibri"/>
                <a:ea typeface="Times New Roman"/>
              </a:rPr>
              <a:t>third factor (CLICK PPT) </a:t>
            </a:r>
            <a:r>
              <a:rPr b="0" lang="en-US" sz="1800" strike="noStrike" u="none">
                <a:solidFill>
                  <a:srgbClr val="000000"/>
                </a:solidFill>
                <a:uFillTx/>
                <a:latin typeface="Calibri"/>
                <a:ea typeface="Times New Roman"/>
              </a:rPr>
              <a:t>and probably the most important is Freedom Forever.</a:t>
            </a:r>
            <a:r>
              <a:rPr b="1" lang="en-US" sz="1800" strike="noStrike" u="none">
                <a:solidFill>
                  <a:srgbClr val="000000"/>
                </a:solidFill>
                <a:uFillTx/>
                <a:latin typeface="Calibri"/>
                <a:ea typeface="Times New Roman"/>
              </a:rPr>
              <a:t> </a:t>
            </a:r>
            <a:r>
              <a:rPr b="0" lang="en-US" sz="1800" strike="noStrike" u="none">
                <a:solidFill>
                  <a:srgbClr val="000000"/>
                </a:solidFill>
                <a:uFillTx/>
                <a:latin typeface="Calibri"/>
                <a:ea typeface="Times New Roman"/>
              </a:rPr>
              <a:t>Due to the high liability and cost of their exclusive 25-year electricity production guarantee, they are very selective as to the homes that they will approve.</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Calibri"/>
                <a:ea typeface="Times New Roman"/>
              </a:rPr>
              <a:t>So, let’s say you owned a top solar company, and you were guaranteeing homeowners their electricity production for 25 years, wouldn’t you be very careful as to the solar projects that you approve? </a:t>
            </a:r>
            <a:r>
              <a:rPr b="1" lang="en-US" sz="1800" strike="noStrike" u="none">
                <a:solidFill>
                  <a:srgbClr val="000000"/>
                </a:solidFill>
                <a:uFillTx/>
                <a:latin typeface="Calibri"/>
                <a:ea typeface="Times New Roman"/>
              </a:rPr>
              <a:t>(WFA)</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Calibri"/>
                <a:ea typeface="Times New Roman"/>
              </a:rPr>
              <a:t>Yes, and now you understand why Freedom Forever is so selective in qualifying a home for solar.</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Times New Roman"/>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Times New Roman"/>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Times New Roman"/>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Times New Roman"/>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Times New Roman"/>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Calibri"/>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 </a:t>
            </a:r>
            <a:endParaRPr b="0" lang="en-US" sz="1800" strike="noStrike" u="none">
              <a:solidFill>
                <a:srgbClr val="000000"/>
              </a:solidFill>
              <a:uFillTx/>
              <a:latin typeface="Arial"/>
            </a:endParaRPr>
          </a:p>
          <a:p>
            <a:pPr marL="216000" indent="0">
              <a:lnSpc>
                <a:spcPct val="100000"/>
              </a:lnSpc>
              <a:buNone/>
              <a:tabLst>
                <a:tab algn="l" pos="0"/>
              </a:tabLst>
            </a:pPr>
            <a:endParaRPr b="0" lang="en-US" sz="1800" strike="noStrike" u="none">
              <a:solidFill>
                <a:srgbClr val="000000"/>
              </a:solidFill>
              <a:uFillTx/>
              <a:latin typeface="Arial"/>
            </a:endParaRPr>
          </a:p>
        </p:txBody>
      </p:sp>
      <p:sp>
        <p:nvSpPr>
          <p:cNvPr id="1348" name="PlaceHolder 3"/>
          <p:cNvSpPr>
            <a:spLocks noGrp="1"/>
          </p:cNvSpPr>
          <p:nvPr>
            <p:ph type="sldNum" idx="288"/>
          </p:nvPr>
        </p:nvSpPr>
        <p:spPr>
          <a:xfrm>
            <a:off x="3884760" y="8685360"/>
            <a:ext cx="2954160" cy="441000"/>
          </a:xfrm>
          <a:prstGeom prst="rect">
            <a:avLst/>
          </a:prstGeom>
          <a:noFill/>
          <a:ln w="0">
            <a:noFill/>
          </a:ln>
        </p:spPr>
        <p:txBody>
          <a:bodyPr lIns="91440" rIns="91440" tIns="45720" bIns="45720" anchor="b">
            <a:noAutofit/>
          </a:bodyPr>
          <a:lstStyle>
            <a:lvl1pPr indent="0" algn="r">
              <a:lnSpc>
                <a:spcPct val="100000"/>
              </a:lnSpc>
              <a:buNone/>
              <a:tabLst>
                <a:tab algn="l" pos="0"/>
              </a:tabLst>
              <a:defRPr b="0" lang="en-US" sz="1200" strike="noStrike" u="none">
                <a:solidFill>
                  <a:srgbClr val="000000"/>
                </a:solidFill>
                <a:uFillTx/>
                <a:latin typeface="Times New Roman"/>
              </a:defRPr>
            </a:lvl1pPr>
          </a:lstStyle>
          <a:p>
            <a:pPr indent="0" algn="r">
              <a:lnSpc>
                <a:spcPct val="100000"/>
              </a:lnSpc>
              <a:buNone/>
              <a:tabLst>
                <a:tab algn="l" pos="0"/>
              </a:tabLst>
            </a:pPr>
            <a:fld id="{459CE5F4-6876-4752-9183-3DD6ED7360D8}" type="slidenum">
              <a:rPr b="0" lang="en-US" sz="1200" strike="noStrike" u="none">
                <a:solidFill>
                  <a:srgbClr val="000000"/>
                </a:solidFill>
                <a:uFillTx/>
                <a:latin typeface="Times New Roman"/>
              </a:rPr>
              <a:t>&lt;number&gt;</a:t>
            </a:fld>
            <a:endParaRPr b="0" lang="en-US" sz="1200" strike="noStrike" u="none">
              <a:solidFill>
                <a:srgbClr val="000000"/>
              </a:solidFill>
              <a:uFillTx/>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9" name="PlaceHolder 1"/>
          <p:cNvSpPr>
            <a:spLocks noGrp="1"/>
          </p:cNvSpPr>
          <p:nvPr>
            <p:ph type="sldImg"/>
          </p:nvPr>
        </p:nvSpPr>
        <p:spPr>
          <a:xfrm>
            <a:off x="380880" y="685800"/>
            <a:ext cx="6078960" cy="3412080"/>
          </a:xfrm>
          <a:prstGeom prst="rect">
            <a:avLst/>
          </a:prstGeom>
          <a:ln w="0">
            <a:noFill/>
          </a:ln>
        </p:spPr>
      </p:sp>
      <p:sp>
        <p:nvSpPr>
          <p:cNvPr id="1350" name="PlaceHolder 2"/>
          <p:cNvSpPr>
            <a:spLocks noGrp="1"/>
          </p:cNvSpPr>
          <p:nvPr>
            <p:ph type="body"/>
          </p:nvPr>
        </p:nvSpPr>
        <p:spPr>
          <a:xfrm>
            <a:off x="685800" y="4400640"/>
            <a:ext cx="5469480" cy="358344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1" name="PlaceHolder 1"/>
          <p:cNvSpPr>
            <a:spLocks noGrp="1"/>
          </p:cNvSpPr>
          <p:nvPr>
            <p:ph type="sldImg"/>
          </p:nvPr>
        </p:nvSpPr>
        <p:spPr>
          <a:xfrm>
            <a:off x="685800" y="1143000"/>
            <a:ext cx="5469840" cy="3069720"/>
          </a:xfrm>
          <a:prstGeom prst="rect">
            <a:avLst/>
          </a:prstGeom>
          <a:ln w="0">
            <a:noFill/>
          </a:ln>
        </p:spPr>
      </p:sp>
      <p:sp>
        <p:nvSpPr>
          <p:cNvPr id="1352" name="PlaceHolder 2"/>
          <p:cNvSpPr>
            <a:spLocks noGrp="1"/>
          </p:cNvSpPr>
          <p:nvPr>
            <p:ph type="body"/>
          </p:nvPr>
        </p:nvSpPr>
        <p:spPr>
          <a:xfrm>
            <a:off x="685800" y="4400640"/>
            <a:ext cx="5469840" cy="358380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US" sz="2000" strike="noStrike" u="none">
                <a:solidFill>
                  <a:srgbClr val="000000"/>
                </a:solidFill>
                <a:uFillTx/>
                <a:latin typeface="Arial"/>
              </a:rPr>
              <a:t>Great, here are the next steps… (CLICK &amp; READ PPT) </a:t>
            </a:r>
            <a:r>
              <a:rPr b="0" lang="en-US" sz="1200" strike="noStrike" u="none">
                <a:solidFill>
                  <a:srgbClr val="000000"/>
                </a:solidFill>
                <a:uFillTx/>
                <a:latin typeface="Arial"/>
              </a:rPr>
              <a:t>Text or email your electric bill to (trainee) (including the 12-month energy usage graph and a picture of the inside of your electrical panel box). </a:t>
            </a:r>
            <a:endParaRPr b="0" lang="en-US" sz="1200" strike="noStrike" u="none">
              <a:solidFill>
                <a:srgbClr val="000000"/>
              </a:solidFill>
              <a:uFillTx/>
              <a:latin typeface="Arial"/>
            </a:endParaRPr>
          </a:p>
          <a:p>
            <a:pPr marL="216000" indent="0" defTabSz="914400">
              <a:lnSpc>
                <a:spcPct val="100000"/>
              </a:lnSpc>
              <a:buNone/>
              <a:tabLst>
                <a:tab algn="l" pos="0"/>
              </a:tabLst>
            </a:pPr>
            <a:r>
              <a:rPr b="0" lang="en-US" sz="2000" strike="noStrike" u="none">
                <a:solidFill>
                  <a:srgbClr val="000000"/>
                </a:solidFill>
                <a:uFillTx/>
                <a:latin typeface="Arial"/>
              </a:rPr>
              <a:t>So that we can prepare an accurate energy savings analysis, can you please just grab your bill now and take a quick photo of the front and back of your bill and send it to (trainee)?</a:t>
            </a:r>
            <a:r>
              <a:rPr b="1" lang="en-US" sz="2000" strike="noStrike" u="none">
                <a:solidFill>
                  <a:srgbClr val="000000"/>
                </a:solidFill>
                <a:uFillTx/>
                <a:latin typeface="Arial"/>
              </a:rPr>
              <a:t> (WFA) </a:t>
            </a:r>
            <a:r>
              <a:rPr b="0" lang="en-US" sz="2000" strike="noStrike" u="none">
                <a:solidFill>
                  <a:srgbClr val="000000"/>
                </a:solidFill>
                <a:uFillTx/>
                <a:latin typeface="Arial"/>
              </a:rPr>
              <a:t>Then also send us a photo of the inside of your electrical box.</a:t>
            </a:r>
            <a:endParaRPr b="0" lang="en-US" sz="2000" strike="noStrike" u="none">
              <a:solidFill>
                <a:srgbClr val="000000"/>
              </a:solidFill>
              <a:uFillTx/>
              <a:latin typeface="Arial"/>
            </a:endParaRPr>
          </a:p>
          <a:p>
            <a:pPr marL="216000" indent="0" defTabSz="914400">
              <a:lnSpc>
                <a:spcPct val="100000"/>
              </a:lnSpc>
              <a:buNone/>
              <a:tabLst>
                <a:tab algn="l" pos="0"/>
              </a:tabLst>
            </a:pPr>
            <a:r>
              <a:rPr b="0" lang="en-US" sz="2000" strike="noStrike" u="none">
                <a:solidFill>
                  <a:srgbClr val="000000"/>
                </a:solidFill>
                <a:uFillTx/>
                <a:latin typeface="Arial"/>
              </a:rPr>
              <a:t>How soon can we get a copy of your electric bill and a photo of your electrical panel box? </a:t>
            </a:r>
            <a:r>
              <a:rPr b="1" lang="en-US" sz="2000" strike="noStrike" u="none">
                <a:solidFill>
                  <a:srgbClr val="000000"/>
                </a:solidFill>
                <a:uFillTx/>
                <a:latin typeface="Arial"/>
              </a:rPr>
              <a:t>(WFA) </a:t>
            </a:r>
            <a:r>
              <a:rPr b="0" lang="en-US" sz="2000" strike="noStrike" u="none">
                <a:solidFill>
                  <a:srgbClr val="000000"/>
                </a:solidFill>
                <a:uFillTx/>
                <a:latin typeface="Arial"/>
              </a:rPr>
              <a:t>Also what is your best email and cell phone number? </a:t>
            </a:r>
            <a:r>
              <a:rPr b="1" lang="en-US" sz="2000" strike="noStrike" u="none">
                <a:solidFill>
                  <a:srgbClr val="000000"/>
                </a:solidFill>
                <a:uFillTx/>
                <a:latin typeface="Arial"/>
              </a:rPr>
              <a:t>(WFA) </a:t>
            </a:r>
            <a:endParaRPr b="0" lang="en-US" sz="2000" strike="noStrike" u="none">
              <a:solidFill>
                <a:srgbClr val="000000"/>
              </a:solidFill>
              <a:uFillTx/>
              <a:latin typeface="Arial"/>
            </a:endParaRPr>
          </a:p>
          <a:p>
            <a:pPr marL="216000" indent="0" defTabSz="914400">
              <a:lnSpc>
                <a:spcPct val="100000"/>
              </a:lnSpc>
              <a:buNone/>
              <a:tabLst>
                <a:tab algn="l" pos="0"/>
              </a:tabLst>
            </a:pPr>
            <a:r>
              <a:rPr b="1" lang="en-US" sz="2000" strike="noStrike" u="none">
                <a:solidFill>
                  <a:srgbClr val="000000"/>
                </a:solidFill>
                <a:uFillTx/>
                <a:latin typeface="Arial"/>
              </a:rPr>
              <a:t>(CLICK &amp; CONTINUE SHOWING PPT) </a:t>
            </a:r>
            <a:endParaRPr b="0" lang="en-US" sz="2000" strike="noStrike" u="none">
              <a:solidFill>
                <a:srgbClr val="000000"/>
              </a:solidFill>
              <a:uFillTx/>
              <a:latin typeface="Arial"/>
            </a:endParaRPr>
          </a:p>
          <a:p>
            <a:pPr marL="216000" indent="0" defTabSz="914400">
              <a:lnSpc>
                <a:spcPct val="100000"/>
              </a:lnSpc>
              <a:buNone/>
              <a:tabLst>
                <a:tab algn="l" pos="0"/>
              </a:tabLst>
            </a:pPr>
            <a:r>
              <a:rPr b="1" lang="en-US" sz="2000" strike="noStrike" u="none">
                <a:solidFill>
                  <a:srgbClr val="000000"/>
                </a:solidFill>
                <a:uFillTx/>
                <a:latin typeface="Arial"/>
              </a:rPr>
              <a:t>(CLOSING QUESTION) </a:t>
            </a:r>
            <a:r>
              <a:rPr b="0" lang="en-US" sz="2000" strike="noStrike" u="none">
                <a:solidFill>
                  <a:srgbClr val="000000"/>
                </a:solidFill>
                <a:uFillTx/>
                <a:latin typeface="Arial"/>
              </a:rPr>
              <a:t>(homeowners) </a:t>
            </a:r>
            <a:r>
              <a:rPr b="0" lang="en-US" sz="1200" strike="noStrike" u="none">
                <a:solidFill>
                  <a:srgbClr val="f58020"/>
                </a:solidFill>
                <a:uFillTx/>
                <a:latin typeface="Arial"/>
              </a:rPr>
              <a:t>If we provide you a fixed monthly electric bill and save you tens of thousands of dollars, with zero out of pocket costs, will you take advantage of solar energy if you and your home can qualify? </a:t>
            </a:r>
            <a:r>
              <a:rPr b="1" lang="en-US" sz="1200" strike="noStrike" u="none">
                <a:solidFill>
                  <a:srgbClr val="f58020"/>
                </a:solidFill>
                <a:uFillTx/>
                <a:latin typeface="Arial"/>
              </a:rPr>
              <a:t>(WFA)</a:t>
            </a:r>
            <a:endParaRPr b="0" lang="en-US" sz="1200" strike="noStrike" u="none">
              <a:solidFill>
                <a:srgbClr val="000000"/>
              </a:solidFill>
              <a:uFillTx/>
              <a:latin typeface="Arial"/>
            </a:endParaRPr>
          </a:p>
          <a:p>
            <a:pPr marL="216000" indent="0" defTabSz="914400">
              <a:lnSpc>
                <a:spcPct val="100000"/>
              </a:lnSpc>
              <a:buNone/>
              <a:tabLst>
                <a:tab algn="l" pos="0"/>
              </a:tabLst>
            </a:pPr>
            <a:r>
              <a:rPr b="1" lang="en-US" sz="1200" strike="noStrike" u="none">
                <a:solidFill>
                  <a:srgbClr val="f58020"/>
                </a:solidFill>
                <a:uFillTx/>
                <a:latin typeface="Arial"/>
              </a:rPr>
              <a:t>(MUST GET A FIRM YES COMMITMENT or do the REVERSE CLOSE from the first client success story) </a:t>
            </a:r>
            <a:endParaRPr b="0" lang="en-US" sz="12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
        <p:nvSpPr>
          <p:cNvPr id="1353" name="PlaceHolder 3"/>
          <p:cNvSpPr>
            <a:spLocks noGrp="1"/>
          </p:cNvSpPr>
          <p:nvPr>
            <p:ph type="sldNum" idx="289"/>
          </p:nvPr>
        </p:nvSpPr>
        <p:spPr>
          <a:xfrm>
            <a:off x="3884760" y="8685360"/>
            <a:ext cx="2955240" cy="442080"/>
          </a:xfrm>
          <a:prstGeom prst="rect">
            <a:avLst/>
          </a:prstGeom>
          <a:noFill/>
          <a:ln w="0">
            <a:noFill/>
          </a:ln>
        </p:spPr>
        <p:txBody>
          <a:bodyPr lIns="91440" rIns="91440" tIns="45720" bIns="45720" anchor="b">
            <a:noAutofit/>
          </a:bodyPr>
          <a:lstStyle>
            <a:lvl1pPr indent="0" algn="r">
              <a:lnSpc>
                <a:spcPct val="100000"/>
              </a:lnSpc>
              <a:buNone/>
              <a:tabLst>
                <a:tab algn="l" pos="0"/>
              </a:tabLst>
              <a:defRPr b="0" lang="en-US" sz="1200" strike="noStrike" u="none">
                <a:solidFill>
                  <a:srgbClr val="000000"/>
                </a:solidFill>
                <a:uFillTx/>
                <a:latin typeface="Times New Roman"/>
              </a:defRPr>
            </a:lvl1pPr>
          </a:lstStyle>
          <a:p>
            <a:pPr indent="0" algn="r">
              <a:lnSpc>
                <a:spcPct val="100000"/>
              </a:lnSpc>
              <a:buNone/>
              <a:tabLst>
                <a:tab algn="l" pos="0"/>
              </a:tabLst>
            </a:pPr>
            <a:fld id="{83A07A88-4588-47CC-8648-3D4514BDD31E}" type="slidenum">
              <a:rPr b="0" lang="en-US" sz="1200" strike="noStrike" u="none">
                <a:solidFill>
                  <a:srgbClr val="000000"/>
                </a:solidFill>
                <a:uFillTx/>
                <a:latin typeface="Times New Roman"/>
              </a:rPr>
              <a:t>&lt;number&gt;</a:t>
            </a:fld>
            <a:endParaRPr b="0" lang="en-US" sz="1200" strike="noStrike" u="none">
              <a:solidFill>
                <a:srgbClr val="000000"/>
              </a:solidFill>
              <a:uFillTx/>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9" name="PlaceHolder 1"/>
          <p:cNvSpPr>
            <a:spLocks noGrp="1"/>
          </p:cNvSpPr>
          <p:nvPr>
            <p:ph type="sldImg"/>
          </p:nvPr>
        </p:nvSpPr>
        <p:spPr>
          <a:xfrm>
            <a:off x="380880" y="685800"/>
            <a:ext cx="6080040" cy="3413160"/>
          </a:xfrm>
          <a:prstGeom prst="rect">
            <a:avLst/>
          </a:prstGeom>
          <a:ln w="0">
            <a:noFill/>
          </a:ln>
        </p:spPr>
      </p:sp>
      <p:sp>
        <p:nvSpPr>
          <p:cNvPr id="1320" name="PlaceHolder 2"/>
          <p:cNvSpPr>
            <a:spLocks noGrp="1"/>
          </p:cNvSpPr>
          <p:nvPr>
            <p:ph type="body"/>
          </p:nvPr>
        </p:nvSpPr>
        <p:spPr>
          <a:xfrm>
            <a:off x="914400" y="4343400"/>
            <a:ext cx="5013360" cy="4098960"/>
          </a:xfrm>
          <a:prstGeom prst="rect">
            <a:avLst/>
          </a:prstGeom>
          <a:noFill/>
          <a:ln w="0">
            <a:noFill/>
          </a:ln>
        </p:spPr>
        <p:txBody>
          <a:bodyPr lIns="90000" rIns="90000" tIns="45000" bIns="45000" anchor="t">
            <a:noAutofit/>
          </a:bodyPr>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However, let’s say that when you first moved into your current neighborhood, there actually were two electric companies that you could have chosen. </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Let’s call them electric company A and electric company B. </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So, let’s do a quick review of the differences between electric company A and electric company B and then let’s see which company you would have chosen, if you had been given an option when you first moved in.</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Electric company A has a monthly electric bill of $200 and electric company B also has a monthly electric bill of $200.</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Now based on just this information, you could have chosen either electric company, isn’t that true?</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However, let's further compare them and see which company starts to look more attractive.</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your bill increases with inflation an average of 4% per year and with electric company B your electric bill never increases, you have a fixed payment.</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you will pay over $92,748 in total electricity costs over 25 years, however with electric company B you will pay only $37,182 in total electricity costs over the next 25 years.</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So now, which electric company is looking better to you? Obviously electric company B is.</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Now let’s continue the comparison…</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you're going to pay your electric bill forever until you die but with electric Company B you're going to pay your electric bill up to 25 years and then you own your energy.</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each payment makes the electric company richer and with electric Company B each payment builds equity in your home.</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your home value stays the same but with electric Company B, according to government studies, your home value increases an average of 10%.</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it does not help your home sell faster but with electric Company B your home sells 20% faster and you can transfer the system to the new buyer.</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With electric company A you receive no government tax credits but with electric Company B you can qualify for 30% government tax credits, averaging $10,000 plus.</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Finally, with electric company A your electricity is created by turbine generators with coal, natural gas, is dirty energy and pollutes the environment, however with electric Company B your electricity is created by solar panels with the sun, is clean energy and helps protect the environment.</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Based on these true facts and if you had been given a choice which electric company would you have chosen A or B?</a:t>
            </a:r>
            <a:endParaRPr b="0" lang="en-US" sz="1800" strike="noStrike" u="none">
              <a:solidFill>
                <a:srgbClr val="000000"/>
              </a:solidFill>
              <a:uFillTx/>
              <a:latin typeface="Arial"/>
            </a:endParaRPr>
          </a:p>
          <a:p>
            <a:pPr marL="216000" indent="0">
              <a:lnSpc>
                <a:spcPct val="107000"/>
              </a:lnSpc>
              <a:spcAft>
                <a:spcPts val="799"/>
              </a:spcAft>
              <a:buNone/>
              <a:tabLst>
                <a:tab algn="l" pos="0"/>
              </a:tabLst>
            </a:pPr>
            <a:r>
              <a:rPr b="0" lang="en-US" sz="1800" strike="noStrike" u="none">
                <a:solidFill>
                  <a:srgbClr val="000000"/>
                </a:solidFill>
                <a:uFillTx/>
                <a:latin typeface="Calibri"/>
                <a:ea typeface="Times New Roman"/>
              </a:rPr>
              <a:t>So, can you see that it’s a pretty obvious choice for a homeowner to want to take advantage of all the benefits of solar energy?</a:t>
            </a:r>
            <a:endParaRPr b="0" lang="en-US" sz="1800" strike="noStrike" u="none">
              <a:solidFill>
                <a:srgbClr val="000000"/>
              </a:solidFill>
              <a:uFillTx/>
              <a:latin typeface="Arial"/>
            </a:endParaRPr>
          </a:p>
          <a:p>
            <a:pPr marL="216000" indent="0">
              <a:lnSpc>
                <a:spcPct val="100000"/>
              </a:lnSpc>
              <a:buNone/>
              <a:tabLst>
                <a:tab algn="l" pos="0"/>
              </a:tabLst>
            </a:pPr>
            <a:endParaRPr b="0" lang="en-US" sz="1800" strike="noStrike" u="none">
              <a:solidFill>
                <a:srgbClr val="000000"/>
              </a:solidFill>
              <a:uFillTx/>
              <a:latin typeface="Arial"/>
            </a:endParaRPr>
          </a:p>
        </p:txBody>
      </p:sp>
      <p:sp>
        <p:nvSpPr>
          <p:cNvPr id="1321" name="PlaceHolder 3"/>
          <p:cNvSpPr>
            <a:spLocks noGrp="1"/>
          </p:cNvSpPr>
          <p:nvPr>
            <p:ph type="sldNum" idx="287"/>
          </p:nvPr>
        </p:nvSpPr>
        <p:spPr>
          <a:xfrm>
            <a:off x="0" y="0"/>
            <a:ext cx="360" cy="360"/>
          </a:xfrm>
          <a:prstGeom prst="rect">
            <a:avLst/>
          </a:prstGeom>
          <a:noFill/>
          <a:ln w="0">
            <a:noFill/>
          </a:ln>
        </p:spPr>
        <p:txBody>
          <a:bodyPr lIns="90000" rIns="90000" tIns="-45000" bIns="-45000" anchor="t">
            <a:noAutofit/>
          </a:bodyPr>
          <a:lstStyle>
            <a:lvl1pPr indent="0" algn="r" defTabSz="914400">
              <a:lnSpc>
                <a:spcPct val="100000"/>
              </a:lnSpc>
              <a:buNone/>
              <a:tabLst>
                <a:tab algn="l" pos="0"/>
              </a:tabLst>
              <a:defRPr b="0" lang="en-US" sz="1200" strike="noStrike" u="none">
                <a:solidFill>
                  <a:srgbClr val="000000"/>
                </a:solidFill>
                <a:uFillTx/>
                <a:latin typeface="Calibri"/>
                <a:ea typeface="+mn-ea"/>
              </a:defRPr>
            </a:lvl1pPr>
          </a:lstStyle>
          <a:p>
            <a:pPr indent="0" algn="r" defTabSz="914400">
              <a:lnSpc>
                <a:spcPct val="100000"/>
              </a:lnSpc>
              <a:buNone/>
              <a:tabLst>
                <a:tab algn="l" pos="0"/>
              </a:tabLst>
            </a:pPr>
            <a:fld id="{32D38049-6A99-439E-BEED-972A427C6286}" type="slidenum">
              <a:rPr b="0" lang="en-US" sz="1200" strike="noStrike" u="none">
                <a:solidFill>
                  <a:srgbClr val="000000"/>
                </a:solidFill>
                <a:uFillTx/>
                <a:latin typeface="Calibri"/>
                <a:ea typeface="+mn-ea"/>
              </a:rPr>
              <a:t>&lt;number&gt;</a:t>
            </a:fld>
            <a:endParaRPr b="0" lang="en-US" sz="1200" strike="noStrike" u="none">
              <a:solidFill>
                <a:srgbClr val="000000"/>
              </a:solidFill>
              <a:uFillTx/>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2" name="PlaceHolder 1"/>
          <p:cNvSpPr>
            <a:spLocks noGrp="1"/>
          </p:cNvSpPr>
          <p:nvPr>
            <p:ph type="sldImg"/>
          </p:nvPr>
        </p:nvSpPr>
        <p:spPr>
          <a:xfrm>
            <a:off x="380880" y="685800"/>
            <a:ext cx="6077880" cy="3411000"/>
          </a:xfrm>
          <a:prstGeom prst="rect">
            <a:avLst/>
          </a:prstGeom>
          <a:ln w="0">
            <a:noFill/>
          </a:ln>
        </p:spPr>
      </p:sp>
      <p:sp>
        <p:nvSpPr>
          <p:cNvPr id="1323" name="PlaceHolder 2"/>
          <p:cNvSpPr>
            <a:spLocks noGrp="1"/>
          </p:cNvSpPr>
          <p:nvPr>
            <p:ph type="body"/>
          </p:nvPr>
        </p:nvSpPr>
        <p:spPr>
          <a:xfrm>
            <a:off x="685800" y="4400640"/>
            <a:ext cx="5468400" cy="3582360"/>
          </a:xfrm>
          <a:prstGeom prst="rect">
            <a:avLst/>
          </a:prstGeom>
          <a:noFill/>
          <a:ln w="0">
            <a:noFill/>
          </a:ln>
        </p:spPr>
        <p:txBody>
          <a:bodyPr lIns="91440" rIns="91440" tIns="45720" bIns="45720" anchor="t">
            <a:noAutofit/>
          </a:bodyPr>
          <a:p>
            <a:pPr marL="216000" indent="0">
              <a:lnSpc>
                <a:spcPct val="100000"/>
              </a:lnSpc>
              <a:buNone/>
              <a:tabLst>
                <a:tab algn="l" pos="0"/>
              </a:tabLst>
            </a:pPr>
            <a:r>
              <a:rPr b="0" lang="en-US" sz="1800" strike="noStrike" u="none">
                <a:solidFill>
                  <a:srgbClr val="000000"/>
                </a:solidFill>
                <a:uFillTx/>
                <a:latin typeface="Arial"/>
                <a:ea typeface="Times New Roman"/>
              </a:rPr>
              <a:t>So just to show a real-life example to (trainee), about how much are your </a:t>
            </a:r>
            <a:r>
              <a:rPr b="1" lang="en-US" sz="1800" strike="noStrike" u="none">
                <a:solidFill>
                  <a:srgbClr val="000000"/>
                </a:solidFill>
                <a:uFillTx/>
                <a:latin typeface="Arial"/>
                <a:ea typeface="Times New Roman"/>
              </a:rPr>
              <a:t>HIGHEST monthly electric bills </a:t>
            </a:r>
            <a:r>
              <a:rPr b="0" lang="en-US" sz="1800" strike="noStrike" u="none">
                <a:solidFill>
                  <a:srgbClr val="000000"/>
                </a:solidFill>
                <a:uFillTx/>
                <a:latin typeface="Arial"/>
                <a:ea typeface="Times New Roman"/>
              </a:rPr>
              <a:t>during the year? </a:t>
            </a:r>
            <a:r>
              <a:rPr b="1" lang="en-US" sz="1800" strike="noStrike" u="none">
                <a:solidFill>
                  <a:srgbClr val="000000"/>
                </a:solidFill>
                <a:uFillTx/>
                <a:latin typeface="Arial"/>
                <a:ea typeface="Times New Roman"/>
              </a:rPr>
              <a:t>(WFA) </a:t>
            </a:r>
            <a:r>
              <a:rPr b="0" lang="en-US" sz="1800" strike="noStrike" u="none">
                <a:solidFill>
                  <a:srgbClr val="000000"/>
                </a:solidFill>
                <a:uFillTx/>
                <a:latin typeface="Arial"/>
                <a:ea typeface="Times New Roman"/>
              </a:rPr>
              <a:t>and about how much are your </a:t>
            </a:r>
            <a:r>
              <a:rPr b="1" lang="en-US" sz="1800" strike="noStrike" u="none">
                <a:solidFill>
                  <a:srgbClr val="000000"/>
                </a:solidFill>
                <a:uFillTx/>
                <a:latin typeface="Arial"/>
                <a:ea typeface="Times New Roman"/>
              </a:rPr>
              <a:t>LOWEST monthly electric bills? (WFA) </a:t>
            </a:r>
            <a:r>
              <a:rPr b="0" lang="en-US" sz="1800" strike="noStrike" u="none">
                <a:solidFill>
                  <a:srgbClr val="000000"/>
                </a:solidFill>
                <a:uFillTx/>
                <a:latin typeface="Arial"/>
                <a:ea typeface="Times New Roman"/>
              </a:rPr>
              <a:t>so if we average those out, your </a:t>
            </a:r>
            <a:r>
              <a:rPr b="1" lang="en-US" sz="1800" strike="noStrike" u="none">
                <a:solidFill>
                  <a:srgbClr val="000000"/>
                </a:solidFill>
                <a:uFillTx/>
                <a:latin typeface="Arial"/>
                <a:ea typeface="Times New Roman"/>
              </a:rPr>
              <a:t>AVERAGE monthly bill  </a:t>
            </a:r>
            <a:r>
              <a:rPr b="0" lang="en-US" sz="1800" strike="noStrike" u="none">
                <a:solidFill>
                  <a:srgbClr val="000000"/>
                </a:solidFill>
                <a:uFillTx/>
                <a:latin typeface="Arial"/>
                <a:ea typeface="Times New Roman"/>
              </a:rPr>
              <a:t>is about $______ a month. Is that about right? </a:t>
            </a:r>
            <a:r>
              <a:rPr b="1" lang="en-US" sz="1800" strike="noStrike" u="none">
                <a:solidFill>
                  <a:srgbClr val="000000"/>
                </a:solidFill>
                <a:uFillTx/>
                <a:latin typeface="Arial"/>
                <a:ea typeface="Times New Roman"/>
              </a:rPr>
              <a:t>(WFA)</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Would you say your electric bill has gone down or </a:t>
            </a:r>
            <a:r>
              <a:rPr b="1" lang="en-US" sz="1800" strike="noStrike" u="none">
                <a:solidFill>
                  <a:srgbClr val="000000"/>
                </a:solidFill>
                <a:uFillTx/>
                <a:latin typeface="Arial"/>
                <a:ea typeface="Times New Roman"/>
              </a:rPr>
              <a:t>up over the last 10 years? (WFA)</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Now let’s just see about how much money you will end up paying for electricity over the next 10 years, without even adding in inflation or any annual increases.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Can you please open the calculator on your phone and multiply the average monthly amount you are currently paying of $______by 12 and see what amount you are paying for electricity per year. What annual amount do you get?</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a:lnSpc>
                <a:spcPct val="100000"/>
              </a:lnSpc>
              <a:buNone/>
              <a:tabLst>
                <a:tab algn="l" pos="0"/>
              </a:tabLst>
            </a:pPr>
            <a:r>
              <a:rPr b="1" lang="en-US" sz="1800" strike="noStrike" u="none">
                <a:solidFill>
                  <a:srgbClr val="000000"/>
                </a:solidFill>
                <a:uFillTx/>
                <a:latin typeface="Arial"/>
                <a:ea typeface="Times New Roman"/>
              </a:rPr>
              <a:t>Now we already know</a:t>
            </a:r>
            <a:r>
              <a:rPr b="0" lang="en-US" sz="1800" strike="noStrike" u="none">
                <a:solidFill>
                  <a:srgbClr val="000000"/>
                </a:solidFill>
                <a:uFillTx/>
                <a:latin typeface="Arial"/>
                <a:ea typeface="Times New Roman"/>
              </a:rPr>
              <a:t> that rates will </a:t>
            </a:r>
            <a:r>
              <a:rPr b="1" lang="en-US" sz="1800" strike="noStrike" u="none">
                <a:solidFill>
                  <a:srgbClr val="000000"/>
                </a:solidFill>
                <a:uFillTx/>
                <a:latin typeface="Arial"/>
                <a:ea typeface="Times New Roman"/>
              </a:rPr>
              <a:t>continue to increase</a:t>
            </a:r>
            <a:r>
              <a:rPr b="0" lang="en-US" sz="1800" strike="noStrike" u="none">
                <a:solidFill>
                  <a:srgbClr val="000000"/>
                </a:solidFill>
                <a:uFillTx/>
                <a:latin typeface="Arial"/>
                <a:ea typeface="Times New Roman"/>
              </a:rPr>
              <a:t>, however just for simplicity, multiply $______ by ten and see the total amount that you will pay for electricity over the next 10 years, without the annual increases. What do you come up with?</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defTabSz="914400">
              <a:lnSpc>
                <a:spcPct val="100000"/>
              </a:lnSpc>
              <a:buNone/>
              <a:tabLst>
                <a:tab algn="l" pos="0"/>
              </a:tabLst>
            </a:pPr>
            <a:r>
              <a:rPr b="1" lang="en-US" sz="1800" strike="noStrike" u="none">
                <a:solidFill>
                  <a:srgbClr val="000000"/>
                </a:solidFill>
                <a:uFillTx/>
                <a:latin typeface="Arial"/>
                <a:ea typeface="Times New Roman"/>
              </a:rPr>
              <a:t>WOW! </a:t>
            </a:r>
            <a:r>
              <a:rPr b="0" lang="en-US" sz="1800" strike="noStrike" u="none">
                <a:solidFill>
                  <a:srgbClr val="000000"/>
                </a:solidFill>
                <a:uFillTx/>
                <a:latin typeface="Arial"/>
                <a:ea typeface="Times New Roman"/>
              </a:rPr>
              <a:t>How do you feel about that number?</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(look for their emotion) </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Can you think of anything better that you’d rather spend $_________ dollars on, instead of your electric bill?</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So, let's just say, I gave you $______and you got to spend  it on something fun or meaningful, what would you spend that money on?</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How great would you feel? </a:t>
            </a:r>
            <a:r>
              <a:rPr b="1" lang="en-US" sz="1800" strike="noStrike" u="none">
                <a:solidFill>
                  <a:srgbClr val="000000"/>
                </a:solidFill>
                <a:uFillTx/>
                <a:latin typeface="Arial"/>
                <a:ea typeface="Times New Roman"/>
              </a:rPr>
              <a:t>(DOING WHAT THEY WOULD SPEND THE MONEY ON) (WFA)</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Instead of that, you’re just </a:t>
            </a:r>
            <a:r>
              <a:rPr b="1" lang="en-US" sz="1800" strike="noStrike" u="none">
                <a:solidFill>
                  <a:srgbClr val="000000"/>
                </a:solidFill>
                <a:uFillTx/>
                <a:latin typeface="Arial"/>
                <a:ea typeface="Times New Roman"/>
              </a:rPr>
              <a:t>throwing that money away </a:t>
            </a:r>
            <a:r>
              <a:rPr b="0" lang="en-US" sz="1800" strike="noStrike" u="none">
                <a:solidFill>
                  <a:srgbClr val="000000"/>
                </a:solidFill>
                <a:uFillTx/>
                <a:latin typeface="Arial"/>
                <a:ea typeface="Times New Roman"/>
              </a:rPr>
              <a:t>and</a:t>
            </a:r>
            <a:r>
              <a:rPr b="1" lang="en-US" sz="1800" strike="noStrike" u="none">
                <a:solidFill>
                  <a:srgbClr val="000000"/>
                </a:solidFill>
                <a:uFillTx/>
                <a:latin typeface="Arial"/>
                <a:ea typeface="Times New Roman"/>
              </a:rPr>
              <a:t> </a:t>
            </a:r>
            <a:r>
              <a:rPr b="0" lang="en-US" sz="1800" strike="noStrike" u="none">
                <a:solidFill>
                  <a:srgbClr val="000000"/>
                </a:solidFill>
                <a:uFillTx/>
                <a:latin typeface="Arial"/>
                <a:ea typeface="Times New Roman"/>
              </a:rPr>
              <a:t>giving it to the electric company, </a:t>
            </a:r>
            <a:r>
              <a:rPr b="1" lang="en-US" sz="1800" strike="noStrike" u="none">
                <a:solidFill>
                  <a:srgbClr val="000000"/>
                </a:solidFill>
                <a:uFillTx/>
                <a:latin typeface="Arial"/>
                <a:ea typeface="Times New Roman"/>
              </a:rPr>
              <a:t>never to see it again</a:t>
            </a:r>
            <a:r>
              <a:rPr b="0" lang="en-US" sz="1800" strike="noStrike" u="none">
                <a:solidFill>
                  <a:srgbClr val="000000"/>
                </a:solidFill>
                <a:uFillTx/>
                <a:latin typeface="Arial"/>
                <a:ea typeface="Times New Roman"/>
              </a:rPr>
              <a:t>.</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So, if there was a way where you could’ve </a:t>
            </a:r>
            <a:r>
              <a:rPr b="1" lang="en-US" sz="1800" strike="noStrike" u="none">
                <a:solidFill>
                  <a:srgbClr val="000000"/>
                </a:solidFill>
                <a:uFillTx/>
                <a:latin typeface="Arial"/>
                <a:ea typeface="Times New Roman"/>
              </a:rPr>
              <a:t>locked in your electric bill</a:t>
            </a:r>
            <a:r>
              <a:rPr b="0" lang="en-US" sz="1800" strike="noStrike" u="none">
                <a:solidFill>
                  <a:srgbClr val="000000"/>
                </a:solidFill>
                <a:uFillTx/>
                <a:latin typeface="Arial"/>
                <a:ea typeface="Times New Roman"/>
              </a:rPr>
              <a:t>, whereby the electric company called you and said hey (homeowners), we have this </a:t>
            </a:r>
            <a:r>
              <a:rPr b="1" lang="en-US" sz="1800" strike="noStrike" u="none">
                <a:solidFill>
                  <a:srgbClr val="000000"/>
                </a:solidFill>
                <a:uFillTx/>
                <a:latin typeface="Arial"/>
                <a:ea typeface="Times New Roman"/>
              </a:rPr>
              <a:t>new program,</a:t>
            </a:r>
            <a:r>
              <a:rPr b="0" lang="en-US" sz="1800" strike="noStrike" u="none">
                <a:solidFill>
                  <a:srgbClr val="000000"/>
                </a:solidFill>
                <a:uFillTx/>
                <a:latin typeface="Arial"/>
                <a:ea typeface="Times New Roman"/>
              </a:rPr>
              <a:t> where you can lock in your bill for life, just sign here and your bill will stay at $_____per month and never go up, that </a:t>
            </a:r>
            <a:r>
              <a:rPr b="1" lang="en-US" sz="1800" strike="noStrike" u="none">
                <a:solidFill>
                  <a:srgbClr val="000000"/>
                </a:solidFill>
                <a:uFillTx/>
                <a:latin typeface="Arial"/>
                <a:ea typeface="Times New Roman"/>
              </a:rPr>
              <a:t>would’ve been a pretty good program</a:t>
            </a:r>
            <a:r>
              <a:rPr b="0" lang="en-US" sz="1800" strike="noStrike" u="none">
                <a:solidFill>
                  <a:srgbClr val="000000"/>
                </a:solidFill>
                <a:uFillTx/>
                <a:latin typeface="Arial"/>
                <a:ea typeface="Times New Roman"/>
              </a:rPr>
              <a:t> wouldn’t you agree?</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Can you </a:t>
            </a:r>
            <a:r>
              <a:rPr b="1" lang="en-US" sz="1800" strike="noStrike" u="none">
                <a:solidFill>
                  <a:srgbClr val="000000"/>
                </a:solidFill>
                <a:uFillTx/>
                <a:latin typeface="Arial"/>
                <a:ea typeface="Times New Roman"/>
              </a:rPr>
              <a:t>imagine the tens of thousands of dollars you would save</a:t>
            </a:r>
            <a:r>
              <a:rPr b="0" lang="en-US" sz="1800" strike="noStrike" u="none">
                <a:solidFill>
                  <a:srgbClr val="000000"/>
                </a:solidFill>
                <a:uFillTx/>
                <a:latin typeface="Arial"/>
                <a:ea typeface="Times New Roman"/>
              </a:rPr>
              <a:t> by having a lifetime locked in electric bill payment?</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So that’s one of the </a:t>
            </a:r>
            <a:r>
              <a:rPr b="1" lang="en-US" sz="1800" strike="noStrike" u="none">
                <a:solidFill>
                  <a:srgbClr val="000000"/>
                </a:solidFill>
                <a:uFillTx/>
                <a:latin typeface="Arial"/>
                <a:ea typeface="Times New Roman"/>
              </a:rPr>
              <a:t>main reasons why millions of educated homeowners</a:t>
            </a:r>
            <a:r>
              <a:rPr b="0" lang="en-US" sz="1800" strike="noStrike" u="none">
                <a:solidFill>
                  <a:srgbClr val="000000"/>
                </a:solidFill>
                <a:uFillTx/>
                <a:latin typeface="Arial"/>
                <a:ea typeface="Times New Roman"/>
              </a:rPr>
              <a:t> are taking advantage of solar energy because they lock in a fixed bill for life and then after their solar system is paid off, they will </a:t>
            </a:r>
            <a:r>
              <a:rPr b="1" lang="en-US" sz="1800" strike="noStrike" u="none">
                <a:solidFill>
                  <a:srgbClr val="000000"/>
                </a:solidFill>
                <a:uFillTx/>
                <a:latin typeface="Arial"/>
                <a:ea typeface="Times New Roman"/>
              </a:rPr>
              <a:t>never have another bill, because sunshine is free</a:t>
            </a:r>
            <a:r>
              <a:rPr b="0" lang="en-US" sz="1800" strike="noStrike" u="none">
                <a:solidFill>
                  <a:srgbClr val="000000"/>
                </a:solidFill>
                <a:uFillTx/>
                <a:latin typeface="Arial"/>
                <a:ea typeface="Times New Roman"/>
              </a:rPr>
              <a:t>. Doesn’t it make </a:t>
            </a:r>
            <a:r>
              <a:rPr b="1" lang="en-US" sz="1800" strike="noStrike" u="none">
                <a:solidFill>
                  <a:srgbClr val="000000"/>
                </a:solidFill>
                <a:uFillTx/>
                <a:latin typeface="Arial"/>
                <a:ea typeface="Times New Roman"/>
              </a:rPr>
              <a:t>much better financial sense </a:t>
            </a:r>
            <a:r>
              <a:rPr b="0" lang="en-US" sz="1800" strike="noStrike" u="none">
                <a:solidFill>
                  <a:srgbClr val="000000"/>
                </a:solidFill>
                <a:uFillTx/>
                <a:latin typeface="Arial"/>
                <a:ea typeface="Times New Roman"/>
              </a:rPr>
              <a:t>to keep all that money </a:t>
            </a:r>
            <a:r>
              <a:rPr b="1" lang="en-US" sz="1800" strike="noStrike" u="none">
                <a:solidFill>
                  <a:srgbClr val="000000"/>
                </a:solidFill>
                <a:uFillTx/>
                <a:latin typeface="Arial"/>
                <a:ea typeface="Times New Roman"/>
              </a:rPr>
              <a:t>in your bank account</a:t>
            </a:r>
            <a:r>
              <a:rPr b="0" lang="en-US" sz="1800" strike="noStrike" u="none">
                <a:solidFill>
                  <a:srgbClr val="000000"/>
                </a:solidFill>
                <a:uFillTx/>
                <a:latin typeface="Arial"/>
                <a:ea typeface="Times New Roman"/>
              </a:rPr>
              <a:t>, instead of </a:t>
            </a:r>
            <a:r>
              <a:rPr b="1" lang="en-US" sz="1800" strike="noStrike" u="none">
                <a:solidFill>
                  <a:srgbClr val="000000"/>
                </a:solidFill>
                <a:uFillTx/>
                <a:latin typeface="Arial"/>
                <a:ea typeface="Times New Roman"/>
              </a:rPr>
              <a:t>giving to your electric company and making them even richer? (WFA)</a:t>
            </a:r>
            <a:endParaRPr b="0" lang="en-US" sz="1800" strike="noStrike" u="none">
              <a:solidFill>
                <a:srgbClr val="000000"/>
              </a:solidFill>
              <a:uFillTx/>
              <a:latin typeface="Arial"/>
            </a:endParaRPr>
          </a:p>
          <a:p>
            <a:pPr marL="216000" indent="0" defTabSz="914400">
              <a:lnSpc>
                <a:spcPct val="100000"/>
              </a:lnSpc>
              <a:buNone/>
              <a:tabLst>
                <a:tab algn="l" pos="0"/>
              </a:tabLst>
            </a:pPr>
            <a:endParaRPr b="0" lang="en-US" sz="1800" strike="noStrike" u="none">
              <a:solidFill>
                <a:srgbClr val="000000"/>
              </a:solidFill>
              <a:uFillTx/>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4" name="PlaceHolder 1"/>
          <p:cNvSpPr>
            <a:spLocks noGrp="1"/>
          </p:cNvSpPr>
          <p:nvPr>
            <p:ph type="sldImg"/>
          </p:nvPr>
        </p:nvSpPr>
        <p:spPr>
          <a:xfrm>
            <a:off x="380880" y="685800"/>
            <a:ext cx="6075000" cy="3408120"/>
          </a:xfrm>
          <a:prstGeom prst="rect">
            <a:avLst/>
          </a:prstGeom>
          <a:ln w="0">
            <a:noFill/>
          </a:ln>
        </p:spPr>
      </p:sp>
      <p:sp>
        <p:nvSpPr>
          <p:cNvPr id="1325" name="PlaceHolder 2"/>
          <p:cNvSpPr>
            <a:spLocks noGrp="1"/>
          </p:cNvSpPr>
          <p:nvPr>
            <p:ph type="body"/>
          </p:nvPr>
        </p:nvSpPr>
        <p:spPr>
          <a:xfrm>
            <a:off x="685800" y="4400640"/>
            <a:ext cx="5465520" cy="3579480"/>
          </a:xfrm>
          <a:prstGeom prst="rect">
            <a:avLst/>
          </a:prstGeom>
          <a:noFill/>
          <a:ln w="0">
            <a:noFill/>
          </a:ln>
        </p:spPr>
        <p:txBody>
          <a:bodyPr lIns="91440" rIns="91440" tIns="45720" bIns="45720" anchor="t">
            <a:noAutofit/>
          </a:bodyPr>
          <a:p>
            <a:pPr marL="216000" indent="0">
              <a:lnSpc>
                <a:spcPct val="100000"/>
              </a:lnSpc>
              <a:buNone/>
              <a:tabLst>
                <a:tab algn="l" pos="0"/>
              </a:tabLst>
            </a:pPr>
            <a:r>
              <a:rPr b="0" lang="en-US" sz="1800" strike="noStrike" u="none">
                <a:solidFill>
                  <a:srgbClr val="000000"/>
                </a:solidFill>
                <a:uFillTx/>
                <a:latin typeface="Arial"/>
                <a:ea typeface="Times New Roman"/>
              </a:rPr>
              <a:t>So just to show a real-life example to (trainee), about how much are your </a:t>
            </a:r>
            <a:r>
              <a:rPr b="1" lang="en-US" sz="1800" strike="noStrike" u="none">
                <a:solidFill>
                  <a:srgbClr val="000000"/>
                </a:solidFill>
                <a:uFillTx/>
                <a:latin typeface="Arial"/>
                <a:ea typeface="Times New Roman"/>
              </a:rPr>
              <a:t>HIGHEST monthly electric bills </a:t>
            </a:r>
            <a:r>
              <a:rPr b="0" lang="en-US" sz="1800" strike="noStrike" u="none">
                <a:solidFill>
                  <a:srgbClr val="000000"/>
                </a:solidFill>
                <a:uFillTx/>
                <a:latin typeface="Arial"/>
                <a:ea typeface="Times New Roman"/>
              </a:rPr>
              <a:t>during the year? </a:t>
            </a:r>
            <a:r>
              <a:rPr b="1" lang="en-US" sz="1800" strike="noStrike" u="none">
                <a:solidFill>
                  <a:srgbClr val="000000"/>
                </a:solidFill>
                <a:uFillTx/>
                <a:latin typeface="Arial"/>
                <a:ea typeface="Times New Roman"/>
              </a:rPr>
              <a:t>(WFA) </a:t>
            </a:r>
            <a:r>
              <a:rPr b="0" lang="en-US" sz="1800" strike="noStrike" u="none">
                <a:solidFill>
                  <a:srgbClr val="000000"/>
                </a:solidFill>
                <a:uFillTx/>
                <a:latin typeface="Arial"/>
                <a:ea typeface="Times New Roman"/>
              </a:rPr>
              <a:t>and about how much are your </a:t>
            </a:r>
            <a:r>
              <a:rPr b="1" lang="en-US" sz="1800" strike="noStrike" u="none">
                <a:solidFill>
                  <a:srgbClr val="000000"/>
                </a:solidFill>
                <a:uFillTx/>
                <a:latin typeface="Arial"/>
                <a:ea typeface="Times New Roman"/>
              </a:rPr>
              <a:t>LOWEST monthly electric bills? (WFA) </a:t>
            </a:r>
            <a:r>
              <a:rPr b="0" lang="en-US" sz="1800" strike="noStrike" u="none">
                <a:solidFill>
                  <a:srgbClr val="000000"/>
                </a:solidFill>
                <a:uFillTx/>
                <a:latin typeface="Arial"/>
                <a:ea typeface="Times New Roman"/>
              </a:rPr>
              <a:t>so if we average those out, your </a:t>
            </a:r>
            <a:r>
              <a:rPr b="1" lang="en-US" sz="1800" strike="noStrike" u="none">
                <a:solidFill>
                  <a:srgbClr val="000000"/>
                </a:solidFill>
                <a:uFillTx/>
                <a:latin typeface="Arial"/>
                <a:ea typeface="Times New Roman"/>
              </a:rPr>
              <a:t>AVERAGE monthly bill  </a:t>
            </a:r>
            <a:r>
              <a:rPr b="0" lang="en-US" sz="1800" strike="noStrike" u="none">
                <a:solidFill>
                  <a:srgbClr val="000000"/>
                </a:solidFill>
                <a:uFillTx/>
                <a:latin typeface="Arial"/>
                <a:ea typeface="Times New Roman"/>
              </a:rPr>
              <a:t>is about $______ a month. Is that about right? </a:t>
            </a:r>
            <a:r>
              <a:rPr b="1" lang="en-US" sz="1800" strike="noStrike" u="none">
                <a:solidFill>
                  <a:srgbClr val="000000"/>
                </a:solidFill>
                <a:uFillTx/>
                <a:latin typeface="Arial"/>
                <a:ea typeface="Times New Roman"/>
              </a:rPr>
              <a:t>(WFA)</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Would you say your electric bill has gone down or </a:t>
            </a:r>
            <a:r>
              <a:rPr b="1" lang="en-US" sz="1800" strike="noStrike" u="none">
                <a:solidFill>
                  <a:srgbClr val="000000"/>
                </a:solidFill>
                <a:uFillTx/>
                <a:latin typeface="Arial"/>
                <a:ea typeface="Times New Roman"/>
              </a:rPr>
              <a:t>up over the last 10 years? (WFA)</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Now let’s just see about how much money you will end up paying for electricity over the next 10 years, without even adding in inflation or any annual increases.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Arial"/>
                <a:ea typeface="Times New Roman"/>
              </a:rPr>
              <a:t>Can you please open the calculator on your phone and multiply the average monthly amount you are currently paying of $______by 12 and see what amount you are paying for electricity per year. What annual amount do you get?</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a:lnSpc>
                <a:spcPct val="100000"/>
              </a:lnSpc>
              <a:buNone/>
              <a:tabLst>
                <a:tab algn="l" pos="0"/>
              </a:tabLst>
            </a:pPr>
            <a:r>
              <a:rPr b="1" lang="en-US" sz="1800" strike="noStrike" u="none">
                <a:solidFill>
                  <a:srgbClr val="000000"/>
                </a:solidFill>
                <a:uFillTx/>
                <a:latin typeface="Arial"/>
                <a:ea typeface="Times New Roman"/>
              </a:rPr>
              <a:t>Now we already know</a:t>
            </a:r>
            <a:r>
              <a:rPr b="0" lang="en-US" sz="1800" strike="noStrike" u="none">
                <a:solidFill>
                  <a:srgbClr val="000000"/>
                </a:solidFill>
                <a:uFillTx/>
                <a:latin typeface="Arial"/>
                <a:ea typeface="Times New Roman"/>
              </a:rPr>
              <a:t> that rates will </a:t>
            </a:r>
            <a:r>
              <a:rPr b="1" lang="en-US" sz="1800" strike="noStrike" u="none">
                <a:solidFill>
                  <a:srgbClr val="000000"/>
                </a:solidFill>
                <a:uFillTx/>
                <a:latin typeface="Arial"/>
                <a:ea typeface="Times New Roman"/>
              </a:rPr>
              <a:t>continue to increase</a:t>
            </a:r>
            <a:r>
              <a:rPr b="0" lang="en-US" sz="1800" strike="noStrike" u="none">
                <a:solidFill>
                  <a:srgbClr val="000000"/>
                </a:solidFill>
                <a:uFillTx/>
                <a:latin typeface="Arial"/>
                <a:ea typeface="Times New Roman"/>
              </a:rPr>
              <a:t>, however just for simplicity, multiply $______ by ten and see the total amount that you will pay for electricity over the next 10 years, without the annual increases. What do you come up with?</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defTabSz="914400">
              <a:lnSpc>
                <a:spcPct val="100000"/>
              </a:lnSpc>
              <a:buNone/>
              <a:tabLst>
                <a:tab algn="l" pos="0"/>
              </a:tabLst>
            </a:pPr>
            <a:r>
              <a:rPr b="1" lang="en-US" sz="1800" strike="noStrike" u="none">
                <a:solidFill>
                  <a:srgbClr val="000000"/>
                </a:solidFill>
                <a:uFillTx/>
                <a:latin typeface="Arial"/>
                <a:ea typeface="Times New Roman"/>
              </a:rPr>
              <a:t>WOW! </a:t>
            </a:r>
            <a:r>
              <a:rPr b="0" lang="en-US" sz="1800" strike="noStrike" u="none">
                <a:solidFill>
                  <a:srgbClr val="000000"/>
                </a:solidFill>
                <a:uFillTx/>
                <a:latin typeface="Arial"/>
                <a:ea typeface="Times New Roman"/>
              </a:rPr>
              <a:t>How do you feel about that number?</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(look for their emotion) </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Can you think of anything better that you’d rather spend $_________ dollars on, instead of your electric bill?</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So, let's just say, I gave you $______and you got to spend  it on something fun or meaningful, what would you spend that money on?</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How great would you feel? </a:t>
            </a:r>
            <a:r>
              <a:rPr b="1" lang="en-US" sz="1800" strike="noStrike" u="none">
                <a:solidFill>
                  <a:srgbClr val="000000"/>
                </a:solidFill>
                <a:uFillTx/>
                <a:latin typeface="Arial"/>
                <a:ea typeface="Times New Roman"/>
              </a:rPr>
              <a:t>(DOING WHAT THEY WOULD SPEND THE MONEY ON) (WFA)</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Instead of that, you’re just </a:t>
            </a:r>
            <a:r>
              <a:rPr b="1" lang="en-US" sz="1800" strike="noStrike" u="none">
                <a:solidFill>
                  <a:srgbClr val="000000"/>
                </a:solidFill>
                <a:uFillTx/>
                <a:latin typeface="Arial"/>
                <a:ea typeface="Times New Roman"/>
              </a:rPr>
              <a:t>throwing that money away </a:t>
            </a:r>
            <a:r>
              <a:rPr b="0" lang="en-US" sz="1800" strike="noStrike" u="none">
                <a:solidFill>
                  <a:srgbClr val="000000"/>
                </a:solidFill>
                <a:uFillTx/>
                <a:latin typeface="Arial"/>
                <a:ea typeface="Times New Roman"/>
              </a:rPr>
              <a:t>and</a:t>
            </a:r>
            <a:r>
              <a:rPr b="1" lang="en-US" sz="1800" strike="noStrike" u="none">
                <a:solidFill>
                  <a:srgbClr val="000000"/>
                </a:solidFill>
                <a:uFillTx/>
                <a:latin typeface="Arial"/>
                <a:ea typeface="Times New Roman"/>
              </a:rPr>
              <a:t> </a:t>
            </a:r>
            <a:r>
              <a:rPr b="0" lang="en-US" sz="1800" strike="noStrike" u="none">
                <a:solidFill>
                  <a:srgbClr val="000000"/>
                </a:solidFill>
                <a:uFillTx/>
                <a:latin typeface="Arial"/>
                <a:ea typeface="Times New Roman"/>
              </a:rPr>
              <a:t>giving it to the electric company, </a:t>
            </a:r>
            <a:r>
              <a:rPr b="1" lang="en-US" sz="1800" strike="noStrike" u="none">
                <a:solidFill>
                  <a:srgbClr val="000000"/>
                </a:solidFill>
                <a:uFillTx/>
                <a:latin typeface="Arial"/>
                <a:ea typeface="Times New Roman"/>
              </a:rPr>
              <a:t>never to see it again</a:t>
            </a:r>
            <a:r>
              <a:rPr b="0" lang="en-US" sz="1800" strike="noStrike" u="none">
                <a:solidFill>
                  <a:srgbClr val="000000"/>
                </a:solidFill>
                <a:uFillTx/>
                <a:latin typeface="Arial"/>
                <a:ea typeface="Times New Roman"/>
              </a:rPr>
              <a:t>.</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So, if there was a way where you could’ve </a:t>
            </a:r>
            <a:r>
              <a:rPr b="1" lang="en-US" sz="1800" strike="noStrike" u="none">
                <a:solidFill>
                  <a:srgbClr val="000000"/>
                </a:solidFill>
                <a:uFillTx/>
                <a:latin typeface="Arial"/>
                <a:ea typeface="Times New Roman"/>
              </a:rPr>
              <a:t>locked in your electric bill</a:t>
            </a:r>
            <a:r>
              <a:rPr b="0" lang="en-US" sz="1800" strike="noStrike" u="none">
                <a:solidFill>
                  <a:srgbClr val="000000"/>
                </a:solidFill>
                <a:uFillTx/>
                <a:latin typeface="Arial"/>
                <a:ea typeface="Times New Roman"/>
              </a:rPr>
              <a:t>, whereby the electric company called you and said hey (homeowners), we have this </a:t>
            </a:r>
            <a:r>
              <a:rPr b="1" lang="en-US" sz="1800" strike="noStrike" u="none">
                <a:solidFill>
                  <a:srgbClr val="000000"/>
                </a:solidFill>
                <a:uFillTx/>
                <a:latin typeface="Arial"/>
                <a:ea typeface="Times New Roman"/>
              </a:rPr>
              <a:t>new program,</a:t>
            </a:r>
            <a:r>
              <a:rPr b="0" lang="en-US" sz="1800" strike="noStrike" u="none">
                <a:solidFill>
                  <a:srgbClr val="000000"/>
                </a:solidFill>
                <a:uFillTx/>
                <a:latin typeface="Arial"/>
                <a:ea typeface="Times New Roman"/>
              </a:rPr>
              <a:t> where you can lock in your bill for life, just sign here and your bill will stay at $_____per month and never go up, that </a:t>
            </a:r>
            <a:r>
              <a:rPr b="1" lang="en-US" sz="1800" strike="noStrike" u="none">
                <a:solidFill>
                  <a:srgbClr val="000000"/>
                </a:solidFill>
                <a:uFillTx/>
                <a:latin typeface="Arial"/>
                <a:ea typeface="Times New Roman"/>
              </a:rPr>
              <a:t>would’ve been a pretty good program</a:t>
            </a:r>
            <a:r>
              <a:rPr b="0" lang="en-US" sz="1800" strike="noStrike" u="none">
                <a:solidFill>
                  <a:srgbClr val="000000"/>
                </a:solidFill>
                <a:uFillTx/>
                <a:latin typeface="Arial"/>
                <a:ea typeface="Times New Roman"/>
              </a:rPr>
              <a:t> wouldn’t you agree?</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Can you </a:t>
            </a:r>
            <a:r>
              <a:rPr b="1" lang="en-US" sz="1800" strike="noStrike" u="none">
                <a:solidFill>
                  <a:srgbClr val="000000"/>
                </a:solidFill>
                <a:uFillTx/>
                <a:latin typeface="Arial"/>
                <a:ea typeface="Times New Roman"/>
              </a:rPr>
              <a:t>imagine the tens of thousands of dollars you would save</a:t>
            </a:r>
            <a:r>
              <a:rPr b="0" lang="en-US" sz="1800" strike="noStrike" u="none">
                <a:solidFill>
                  <a:srgbClr val="000000"/>
                </a:solidFill>
                <a:uFillTx/>
                <a:latin typeface="Arial"/>
                <a:ea typeface="Times New Roman"/>
              </a:rPr>
              <a:t> by having a lifetime locked in electric bill payment?</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Arial"/>
                <a:ea typeface="Times New Roman"/>
              </a:rPr>
              <a:t>So that’s one of the </a:t>
            </a:r>
            <a:r>
              <a:rPr b="1" lang="en-US" sz="1800" strike="noStrike" u="none">
                <a:solidFill>
                  <a:srgbClr val="000000"/>
                </a:solidFill>
                <a:uFillTx/>
                <a:latin typeface="Arial"/>
                <a:ea typeface="Times New Roman"/>
              </a:rPr>
              <a:t>main reasons why millions of educated homeowners</a:t>
            </a:r>
            <a:r>
              <a:rPr b="0" lang="en-US" sz="1800" strike="noStrike" u="none">
                <a:solidFill>
                  <a:srgbClr val="000000"/>
                </a:solidFill>
                <a:uFillTx/>
                <a:latin typeface="Arial"/>
                <a:ea typeface="Times New Roman"/>
              </a:rPr>
              <a:t> are taking advantage of solar energy because they lock in a fixed bill for life and then after their solar system is paid off, they will </a:t>
            </a:r>
            <a:r>
              <a:rPr b="1" lang="en-US" sz="1800" strike="noStrike" u="none">
                <a:solidFill>
                  <a:srgbClr val="000000"/>
                </a:solidFill>
                <a:uFillTx/>
                <a:latin typeface="Arial"/>
                <a:ea typeface="Times New Roman"/>
              </a:rPr>
              <a:t>never have another bill, because sunshine is free</a:t>
            </a:r>
            <a:r>
              <a:rPr b="0" lang="en-US" sz="1800" strike="noStrike" u="none">
                <a:solidFill>
                  <a:srgbClr val="000000"/>
                </a:solidFill>
                <a:uFillTx/>
                <a:latin typeface="Arial"/>
                <a:ea typeface="Times New Roman"/>
              </a:rPr>
              <a:t>. Doesn’t it make </a:t>
            </a:r>
            <a:r>
              <a:rPr b="1" lang="en-US" sz="1800" strike="noStrike" u="none">
                <a:solidFill>
                  <a:srgbClr val="000000"/>
                </a:solidFill>
                <a:uFillTx/>
                <a:latin typeface="Arial"/>
                <a:ea typeface="Times New Roman"/>
              </a:rPr>
              <a:t>much better financial sense </a:t>
            </a:r>
            <a:r>
              <a:rPr b="0" lang="en-US" sz="1800" strike="noStrike" u="none">
                <a:solidFill>
                  <a:srgbClr val="000000"/>
                </a:solidFill>
                <a:uFillTx/>
                <a:latin typeface="Arial"/>
                <a:ea typeface="Times New Roman"/>
              </a:rPr>
              <a:t>to keep all that money </a:t>
            </a:r>
            <a:r>
              <a:rPr b="1" lang="en-US" sz="1800" strike="noStrike" u="none">
                <a:solidFill>
                  <a:srgbClr val="000000"/>
                </a:solidFill>
                <a:uFillTx/>
                <a:latin typeface="Arial"/>
                <a:ea typeface="Times New Roman"/>
              </a:rPr>
              <a:t>in your bank account</a:t>
            </a:r>
            <a:r>
              <a:rPr b="0" lang="en-US" sz="1800" strike="noStrike" u="none">
                <a:solidFill>
                  <a:srgbClr val="000000"/>
                </a:solidFill>
                <a:uFillTx/>
                <a:latin typeface="Arial"/>
                <a:ea typeface="Times New Roman"/>
              </a:rPr>
              <a:t>, instead of </a:t>
            </a:r>
            <a:r>
              <a:rPr b="1" lang="en-US" sz="1800" strike="noStrike" u="none">
                <a:solidFill>
                  <a:srgbClr val="000000"/>
                </a:solidFill>
                <a:uFillTx/>
                <a:latin typeface="Arial"/>
                <a:ea typeface="Times New Roman"/>
              </a:rPr>
              <a:t>giving to your electric company and making them even richer? (WFA)</a:t>
            </a:r>
            <a:endParaRPr b="0" lang="en-US" sz="1800" strike="noStrike" u="none">
              <a:solidFill>
                <a:srgbClr val="000000"/>
              </a:solidFill>
              <a:uFillTx/>
              <a:latin typeface="Arial"/>
            </a:endParaRPr>
          </a:p>
          <a:p>
            <a:pPr marL="216000" indent="0" defTabSz="914400">
              <a:lnSpc>
                <a:spcPct val="100000"/>
              </a:lnSpc>
              <a:buNone/>
              <a:tabLst>
                <a:tab algn="l" pos="0"/>
              </a:tabLst>
            </a:pPr>
            <a:endParaRPr b="0" lang="en-US" sz="1800" strike="noStrike" u="none">
              <a:solidFill>
                <a:srgbClr val="000000"/>
              </a:solidFill>
              <a:uFillTx/>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6" name="PlaceHolder 1"/>
          <p:cNvSpPr>
            <a:spLocks noGrp="1"/>
          </p:cNvSpPr>
          <p:nvPr>
            <p:ph type="sldImg"/>
          </p:nvPr>
        </p:nvSpPr>
        <p:spPr>
          <a:xfrm>
            <a:off x="380880" y="685800"/>
            <a:ext cx="6079320" cy="3412440"/>
          </a:xfrm>
          <a:prstGeom prst="rect">
            <a:avLst/>
          </a:prstGeom>
          <a:ln w="0">
            <a:noFill/>
          </a:ln>
        </p:spPr>
      </p:sp>
      <p:sp>
        <p:nvSpPr>
          <p:cNvPr id="1327" name="PlaceHolder 2"/>
          <p:cNvSpPr>
            <a:spLocks noGrp="1"/>
          </p:cNvSpPr>
          <p:nvPr>
            <p:ph type="body"/>
          </p:nvPr>
        </p:nvSpPr>
        <p:spPr>
          <a:xfrm>
            <a:off x="685800" y="4400640"/>
            <a:ext cx="5469840" cy="358380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Now that you know the true facts about solar, what do you like most about the benefits of solar energy?</a:t>
            </a:r>
            <a:r>
              <a:rPr b="1" lang="en-US" sz="1200" strike="noStrike" u="none">
                <a:solidFill>
                  <a:srgbClr val="000000"/>
                </a:solidFill>
                <a:uFillTx/>
                <a:latin typeface="Arial"/>
                <a:ea typeface="Times New Roman"/>
              </a:rPr>
              <a:t> (WFA) </a:t>
            </a:r>
            <a:r>
              <a:rPr b="0" lang="en-PH" sz="1200" strike="noStrike" u="none">
                <a:solidFill>
                  <a:srgbClr val="f58020"/>
                </a:solidFill>
                <a:uFillTx/>
                <a:latin typeface="Arial"/>
                <a:ea typeface="Times New Roman"/>
              </a:rPr>
              <a:t> </a:t>
            </a:r>
            <a:endParaRPr b="0" lang="en-US" sz="1200" strike="noStrike" u="none">
              <a:solidFill>
                <a:srgbClr val="000000"/>
              </a:solidFill>
              <a:uFillTx/>
              <a:latin typeface="Arial"/>
            </a:endParaRPr>
          </a:p>
          <a:p>
            <a:pPr marL="216000" indent="0" defTabSz="914400">
              <a:lnSpc>
                <a:spcPct val="100000"/>
              </a:lnSpc>
              <a:buNone/>
              <a:tabLst>
                <a:tab algn="l" pos="0"/>
              </a:tabLst>
            </a:pPr>
            <a:r>
              <a:rPr b="0" lang="en-US" sz="2000" strike="noStrike" u="none">
                <a:solidFill>
                  <a:srgbClr val="000000"/>
                </a:solidFill>
                <a:uFillTx/>
                <a:latin typeface="Arial"/>
                <a:ea typeface="Times New Roman"/>
              </a:rPr>
              <a:t>Anything else that you like? </a:t>
            </a:r>
            <a:r>
              <a:rPr b="1" lang="en-US" sz="1200" strike="noStrike" u="none">
                <a:solidFill>
                  <a:srgbClr val="000000"/>
                </a:solidFill>
                <a:uFillTx/>
                <a:latin typeface="Arial"/>
                <a:ea typeface="Times New Roman"/>
              </a:rPr>
              <a:t>(WFA) </a:t>
            </a:r>
            <a:r>
              <a:rPr b="0" lang="en-US" sz="2000" strike="noStrike" u="none">
                <a:solidFill>
                  <a:srgbClr val="000000"/>
                </a:solidFill>
                <a:uFillTx/>
                <a:latin typeface="Arial"/>
                <a:ea typeface="Times New Roman"/>
              </a:rPr>
              <a:t>Why is </a:t>
            </a:r>
            <a:r>
              <a:rPr b="1" lang="en-US" sz="2000" strike="noStrike" u="none">
                <a:solidFill>
                  <a:srgbClr val="000000"/>
                </a:solidFill>
                <a:uFillTx/>
                <a:latin typeface="Arial"/>
                <a:ea typeface="Times New Roman"/>
              </a:rPr>
              <a:t>(WHAT THEY LIKED) </a:t>
            </a:r>
            <a:r>
              <a:rPr b="0" lang="en-US" sz="2000" strike="noStrike" u="none">
                <a:solidFill>
                  <a:srgbClr val="000000"/>
                </a:solidFill>
                <a:uFillTx/>
                <a:latin typeface="Arial"/>
                <a:ea typeface="Times New Roman"/>
              </a:rPr>
              <a:t>important to you?</a:t>
            </a:r>
            <a:r>
              <a:rPr b="1" lang="en-US" sz="1200" strike="noStrike" u="none">
                <a:solidFill>
                  <a:srgbClr val="000000"/>
                </a:solidFill>
                <a:uFillTx/>
                <a:latin typeface="Arial"/>
                <a:ea typeface="Times New Roman"/>
              </a:rPr>
              <a:t> (WFA) </a:t>
            </a:r>
            <a:endParaRPr b="0" lang="en-US" sz="1200" strike="noStrike" u="none">
              <a:solidFill>
                <a:srgbClr val="000000"/>
              </a:solidFill>
              <a:uFillTx/>
              <a:latin typeface="Arial"/>
            </a:endParaRPr>
          </a:p>
          <a:p>
            <a:pPr marL="216000" indent="0" defTabSz="914400">
              <a:lnSpc>
                <a:spcPct val="100000"/>
              </a:lnSpc>
              <a:buNone/>
              <a:tabLst>
                <a:tab algn="l" pos="0"/>
              </a:tabLst>
            </a:pPr>
            <a:r>
              <a:rPr b="0" lang="en-US" sz="1200" strike="noStrike" u="none">
                <a:solidFill>
                  <a:srgbClr val="000000"/>
                </a:solidFill>
                <a:uFillTx/>
                <a:latin typeface="Arial"/>
                <a:ea typeface="Times New Roman"/>
              </a:rPr>
              <a:t>By the way, before you owned your own home, did you ever just </a:t>
            </a:r>
            <a:r>
              <a:rPr b="1" lang="en-US" sz="1200" strike="noStrike" u="none">
                <a:solidFill>
                  <a:srgbClr val="000000"/>
                </a:solidFill>
                <a:uFillTx/>
                <a:latin typeface="Arial"/>
                <a:ea typeface="Times New Roman"/>
              </a:rPr>
              <a:t>rent</a:t>
            </a:r>
            <a:r>
              <a:rPr b="0" lang="en-US" sz="1200" strike="noStrike" u="none">
                <a:solidFill>
                  <a:srgbClr val="000000"/>
                </a:solidFill>
                <a:uFillTx/>
                <a:latin typeface="Arial"/>
                <a:ea typeface="Times New Roman"/>
              </a:rPr>
              <a:t> </a:t>
            </a:r>
            <a:r>
              <a:rPr b="1" lang="en-US" sz="1200" strike="noStrike" u="none">
                <a:solidFill>
                  <a:srgbClr val="000000"/>
                </a:solidFill>
                <a:uFillTx/>
                <a:latin typeface="Arial"/>
                <a:ea typeface="Times New Roman"/>
              </a:rPr>
              <a:t>a home or an apartment? (WFA) </a:t>
            </a:r>
            <a:r>
              <a:rPr b="0" lang="en-US" sz="1200" strike="noStrike" u="none">
                <a:solidFill>
                  <a:srgbClr val="000000"/>
                </a:solidFill>
                <a:uFillTx/>
                <a:latin typeface="Arial"/>
                <a:ea typeface="Times New Roman"/>
              </a:rPr>
              <a:t>So what were the main reasons why you decided to </a:t>
            </a:r>
            <a:r>
              <a:rPr b="1" lang="en-US" sz="1200" strike="noStrike" u="none">
                <a:solidFill>
                  <a:srgbClr val="000000"/>
                </a:solidFill>
                <a:uFillTx/>
                <a:latin typeface="Arial"/>
                <a:ea typeface="Times New Roman"/>
              </a:rPr>
              <a:t>stop renting </a:t>
            </a:r>
            <a:r>
              <a:rPr b="0" lang="en-US" sz="1200" strike="noStrike" u="none">
                <a:solidFill>
                  <a:srgbClr val="000000"/>
                </a:solidFill>
                <a:uFillTx/>
                <a:latin typeface="Arial"/>
                <a:ea typeface="Times New Roman"/>
              </a:rPr>
              <a:t>and achieved the American dream of home ownership? </a:t>
            </a:r>
            <a:r>
              <a:rPr b="1" lang="en-US" sz="1200" strike="noStrike" u="none">
                <a:solidFill>
                  <a:srgbClr val="000000"/>
                </a:solidFill>
                <a:uFillTx/>
                <a:latin typeface="Arial"/>
                <a:ea typeface="Times New Roman"/>
              </a:rPr>
              <a:t>(WFA) </a:t>
            </a:r>
            <a:r>
              <a:rPr b="0" lang="en-US" sz="1200" strike="noStrike" u="none">
                <a:solidFill>
                  <a:srgbClr val="000000"/>
                </a:solidFill>
                <a:uFillTx/>
                <a:latin typeface="Arial"/>
                <a:ea typeface="Times New Roman"/>
              </a:rPr>
              <a:t>Well those reasons of ownership, building equity and not throwing your money away in rent until the day you die, are the same exact reasons why homeowners choose to own their own solar system, because it builds equity in their home, and they are no longer throwing their money away to the electric companies. Does that make sense?</a:t>
            </a:r>
            <a:r>
              <a:rPr b="1" lang="en-US" sz="1200" strike="noStrike" u="none">
                <a:solidFill>
                  <a:srgbClr val="000000"/>
                </a:solidFill>
                <a:uFillTx/>
                <a:latin typeface="Arial"/>
                <a:ea typeface="Times New Roman"/>
              </a:rPr>
              <a:t> (WFA) </a:t>
            </a:r>
            <a:endParaRPr b="0" lang="en-US" sz="1200" strike="noStrike" u="none">
              <a:solidFill>
                <a:srgbClr val="000000"/>
              </a:solidFill>
              <a:uFillTx/>
              <a:latin typeface="Arial"/>
            </a:endParaRPr>
          </a:p>
          <a:p>
            <a:pPr marL="216000" indent="0" defTabSz="914400">
              <a:lnSpc>
                <a:spcPct val="100000"/>
              </a:lnSpc>
              <a:buNone/>
              <a:tabLst>
                <a:tab algn="l" pos="0"/>
              </a:tabLst>
            </a:pPr>
            <a:r>
              <a:rPr b="0" lang="en-US" sz="2000" strike="noStrike" u="none">
                <a:solidFill>
                  <a:srgbClr val="000000"/>
                </a:solidFill>
                <a:uFillTx/>
                <a:latin typeface="Arial"/>
                <a:ea typeface="Times New Roman"/>
              </a:rPr>
              <a:t>So, this is why we take an educational approach in presenting solar energy, because once homeowners understand the true benefits of solar, most of them want to switch.</a:t>
            </a:r>
            <a:endParaRPr b="0" lang="en-US" sz="2000" strike="noStrike" u="none">
              <a:solidFill>
                <a:srgbClr val="000000"/>
              </a:solidFill>
              <a:uFillTx/>
              <a:latin typeface="Arial"/>
            </a:endParaRPr>
          </a:p>
          <a:p>
            <a:pPr marL="216000" indent="0" defTabSz="914400">
              <a:lnSpc>
                <a:spcPct val="100000"/>
              </a:lnSpc>
              <a:buNone/>
              <a:tabLst>
                <a:tab algn="l" pos="0"/>
              </a:tabLst>
            </a:pPr>
            <a:r>
              <a:rPr b="0" lang="en-US" sz="2000" strike="noStrike" u="none">
                <a:solidFill>
                  <a:srgbClr val="000000"/>
                </a:solidFill>
                <a:uFillTx/>
                <a:latin typeface="Arial"/>
                <a:ea typeface="Times New Roman"/>
              </a:rPr>
              <a:t>As a matter of fact, we have found that the </a:t>
            </a:r>
            <a:r>
              <a:rPr b="1" lang="en-US" sz="2000" strike="noStrike" u="none">
                <a:solidFill>
                  <a:srgbClr val="000000"/>
                </a:solidFill>
                <a:uFillTx/>
                <a:latin typeface="Arial"/>
                <a:ea typeface="Times New Roman"/>
              </a:rPr>
              <a:t>only two reasons </a:t>
            </a:r>
            <a:r>
              <a:rPr b="0" lang="en-US" sz="2000" strike="noStrike" u="none">
                <a:solidFill>
                  <a:srgbClr val="000000"/>
                </a:solidFill>
                <a:uFillTx/>
                <a:latin typeface="Arial"/>
                <a:ea typeface="Times New Roman"/>
              </a:rPr>
              <a:t>that homeowners don’t take advantage of solar energy, is either because they </a:t>
            </a:r>
            <a:r>
              <a:rPr b="1" lang="en-US" sz="2000" strike="noStrike" u="none">
                <a:solidFill>
                  <a:srgbClr val="000000"/>
                </a:solidFill>
                <a:uFillTx/>
                <a:latin typeface="Arial"/>
                <a:ea typeface="Times New Roman"/>
              </a:rPr>
              <a:t>don’t understand </a:t>
            </a:r>
            <a:r>
              <a:rPr b="0" lang="en-US" sz="2000" strike="noStrike" u="none">
                <a:solidFill>
                  <a:srgbClr val="000000"/>
                </a:solidFill>
                <a:uFillTx/>
                <a:latin typeface="Arial"/>
                <a:ea typeface="Times New Roman"/>
              </a:rPr>
              <a:t>the benefits of solar or because their homes </a:t>
            </a:r>
            <a:r>
              <a:rPr b="1" lang="en-US" sz="2000" strike="noStrike" u="none">
                <a:solidFill>
                  <a:srgbClr val="000000"/>
                </a:solidFill>
                <a:uFillTx/>
                <a:latin typeface="Arial"/>
                <a:ea typeface="Times New Roman"/>
              </a:rPr>
              <a:t>don’t qualify</a:t>
            </a:r>
            <a:r>
              <a:rPr b="0" lang="en-US" sz="2000" strike="noStrike" u="none">
                <a:solidFill>
                  <a:srgbClr val="000000"/>
                </a:solidFill>
                <a:uFillTx/>
                <a:latin typeface="Arial"/>
                <a:ea typeface="Times New Roman"/>
              </a:rPr>
              <a:t>, so do you understand everything so far?</a:t>
            </a:r>
            <a:r>
              <a:rPr b="1" lang="en-US" sz="1200" strike="noStrike" u="none">
                <a:solidFill>
                  <a:srgbClr val="000000"/>
                </a:solidFill>
                <a:uFillTx/>
                <a:latin typeface="Arial"/>
                <a:ea typeface="Times New Roman"/>
              </a:rPr>
              <a:t> (WFA) </a:t>
            </a:r>
            <a:endParaRPr b="0" lang="en-US" sz="1200" strike="noStrike" u="none">
              <a:solidFill>
                <a:srgbClr val="000000"/>
              </a:solidFill>
              <a:uFillTx/>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8" name="PlaceHolder 1"/>
          <p:cNvSpPr>
            <a:spLocks noGrp="1"/>
          </p:cNvSpPr>
          <p:nvPr>
            <p:ph type="body"/>
          </p:nvPr>
        </p:nvSpPr>
        <p:spPr>
          <a:xfrm>
            <a:off x="685800" y="4343400"/>
            <a:ext cx="5469840" cy="4098240"/>
          </a:xfrm>
          <a:prstGeom prst="rect">
            <a:avLst/>
          </a:prstGeom>
          <a:noFill/>
          <a:ln w="0">
            <a:noFill/>
          </a:ln>
        </p:spPr>
        <p:txBody>
          <a:bodyPr lIns="91440" rIns="91440" tIns="91440" bIns="91440" anchor="t">
            <a:noAutofit/>
          </a:bodyPr>
          <a:p>
            <a:pPr marL="216000" indent="0">
              <a:lnSpc>
                <a:spcPct val="100000"/>
              </a:lnSpc>
              <a:buNone/>
              <a:tabLst>
                <a:tab algn="l" pos="0"/>
              </a:tabLst>
            </a:pPr>
            <a:r>
              <a:rPr b="0" lang="en-US" sz="1800" strike="noStrike" u="none">
                <a:solidFill>
                  <a:srgbClr val="000000"/>
                </a:solidFill>
                <a:uFillTx/>
                <a:latin typeface="Calibri"/>
                <a:ea typeface="Times New Roman"/>
              </a:rPr>
              <a:t>Here is one of our happy clients, Hector and Maria Perez. We did a </a:t>
            </a:r>
            <a:r>
              <a:rPr b="1" lang="en-US" sz="1800" strike="noStrike" u="none">
                <a:solidFill>
                  <a:srgbClr val="000000"/>
                </a:solidFill>
                <a:uFillTx/>
                <a:latin typeface="Calibri"/>
                <a:ea typeface="Times New Roman"/>
              </a:rPr>
              <a:t>free customized energy savings analysis </a:t>
            </a:r>
            <a:r>
              <a:rPr b="0" lang="en-US" sz="1800" strike="noStrike" u="none">
                <a:solidFill>
                  <a:srgbClr val="000000"/>
                </a:solidFill>
                <a:uFillTx/>
                <a:latin typeface="Calibri"/>
                <a:ea typeface="Times New Roman"/>
              </a:rPr>
              <a:t>for them, and they wisely switched to solar energy with </a:t>
            </a:r>
            <a:r>
              <a:rPr b="1" lang="en-US" sz="1800" strike="noStrike" u="none">
                <a:solidFill>
                  <a:srgbClr val="000000"/>
                </a:solidFill>
                <a:uFillTx/>
                <a:latin typeface="Calibri"/>
                <a:ea typeface="Times New Roman"/>
              </a:rPr>
              <a:t>zero out of pocket costs</a:t>
            </a:r>
            <a:r>
              <a:rPr b="0" lang="en-US" sz="1800" strike="noStrike" u="none">
                <a:solidFill>
                  <a:srgbClr val="000000"/>
                </a:solidFill>
                <a:uFillTx/>
                <a:latin typeface="Calibri"/>
                <a:ea typeface="Times New Roman"/>
              </a:rPr>
              <a:t>. The reason they switched to solar, is because they went from an old $281 a month electric bill, to a new solar bill of $149 a month. So now they are paying a </a:t>
            </a:r>
            <a:r>
              <a:rPr b="1" lang="en-US" sz="1800" strike="noStrike" u="none">
                <a:solidFill>
                  <a:srgbClr val="000000"/>
                </a:solidFill>
                <a:uFillTx/>
                <a:latin typeface="Calibri"/>
                <a:ea typeface="Times New Roman"/>
              </a:rPr>
              <a:t>lower fixed solar payment of only $149 a month</a:t>
            </a:r>
            <a:r>
              <a:rPr b="0" lang="en-US" sz="1800" strike="noStrike" u="none">
                <a:solidFill>
                  <a:srgbClr val="000000"/>
                </a:solidFill>
                <a:uFillTx/>
                <a:latin typeface="Calibri"/>
                <a:ea typeface="Times New Roman"/>
              </a:rPr>
              <a:t> for their solar system, that will </a:t>
            </a:r>
            <a:r>
              <a:rPr b="1" lang="en-US" sz="1800" strike="noStrike" u="none">
                <a:solidFill>
                  <a:srgbClr val="000000"/>
                </a:solidFill>
                <a:uFillTx/>
                <a:latin typeface="Calibri"/>
                <a:ea typeface="Times New Roman"/>
              </a:rPr>
              <a:t>never increase</a:t>
            </a:r>
            <a:r>
              <a:rPr b="0" lang="en-US" sz="1800" strike="noStrike" u="none">
                <a:solidFill>
                  <a:srgbClr val="000000"/>
                </a:solidFill>
                <a:uFillTx/>
                <a:latin typeface="Calibri"/>
                <a:ea typeface="Times New Roman"/>
              </a:rPr>
              <a:t>, they </a:t>
            </a:r>
            <a:r>
              <a:rPr b="1" lang="en-US" sz="1800" strike="noStrike" u="none">
                <a:solidFill>
                  <a:srgbClr val="000000"/>
                </a:solidFill>
                <a:uFillTx/>
                <a:latin typeface="Calibri"/>
                <a:ea typeface="Times New Roman"/>
              </a:rPr>
              <a:t>own it</a:t>
            </a:r>
            <a:r>
              <a:rPr b="0" lang="en-US" sz="1800" strike="noStrike" u="none">
                <a:solidFill>
                  <a:srgbClr val="000000"/>
                </a:solidFill>
                <a:uFillTx/>
                <a:latin typeface="Calibri"/>
                <a:ea typeface="Times New Roman"/>
              </a:rPr>
              <a:t>, it provides the </a:t>
            </a:r>
            <a:r>
              <a:rPr b="1" lang="en-US" sz="1800" strike="noStrike" u="none">
                <a:solidFill>
                  <a:srgbClr val="000000"/>
                </a:solidFill>
                <a:uFillTx/>
                <a:latin typeface="Calibri"/>
                <a:ea typeface="Times New Roman"/>
              </a:rPr>
              <a:t>amount of electricity that they need,</a:t>
            </a:r>
            <a:r>
              <a:rPr b="0" lang="en-US" sz="1800" strike="noStrike" u="none">
                <a:solidFill>
                  <a:srgbClr val="000000"/>
                </a:solidFill>
                <a:uFillTx/>
                <a:latin typeface="Calibri"/>
                <a:ea typeface="Times New Roman"/>
              </a:rPr>
              <a:t> and they have completely </a:t>
            </a:r>
            <a:r>
              <a:rPr b="1" lang="en-US" sz="1800" strike="noStrike" u="none">
                <a:solidFill>
                  <a:srgbClr val="000000"/>
                </a:solidFill>
                <a:uFillTx/>
                <a:latin typeface="Calibri"/>
                <a:ea typeface="Times New Roman"/>
              </a:rPr>
              <a:t>eliminated</a:t>
            </a:r>
            <a:r>
              <a:rPr b="0" lang="en-US" sz="1800" strike="noStrike" u="none">
                <a:solidFill>
                  <a:srgbClr val="000000"/>
                </a:solidFill>
                <a:uFillTx/>
                <a:latin typeface="Calibri"/>
                <a:ea typeface="Times New Roman"/>
              </a:rPr>
              <a:t> their electricity usage bill. In other words, they will </a:t>
            </a:r>
            <a:r>
              <a:rPr b="1" lang="en-US" sz="1800" strike="noStrike" u="none">
                <a:solidFill>
                  <a:srgbClr val="000000"/>
                </a:solidFill>
                <a:uFillTx/>
                <a:latin typeface="Calibri"/>
                <a:ea typeface="Times New Roman"/>
              </a:rPr>
              <a:t>NOT</a:t>
            </a:r>
            <a:r>
              <a:rPr b="0" lang="en-US" sz="1800" strike="noStrike" u="none">
                <a:solidFill>
                  <a:srgbClr val="000000"/>
                </a:solidFill>
                <a:uFillTx/>
                <a:latin typeface="Calibri"/>
                <a:ea typeface="Times New Roman"/>
              </a:rPr>
              <a:t> have two electricity usage bills</a:t>
            </a:r>
            <a:r>
              <a:rPr b="1" lang="en-US" sz="1800" strike="noStrike" u="none">
                <a:solidFill>
                  <a:srgbClr val="000000"/>
                </a:solidFill>
                <a:uFillTx/>
                <a:latin typeface="Calibri"/>
                <a:ea typeface="Times New Roman"/>
              </a:rPr>
              <a:t>.  They will only have one solar system bill. </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Calibri"/>
                <a:ea typeface="Times New Roman"/>
              </a:rPr>
              <a:t>Then </a:t>
            </a:r>
            <a:r>
              <a:rPr b="1" lang="en-US" sz="1800" strike="noStrike" u="none">
                <a:solidFill>
                  <a:srgbClr val="000000"/>
                </a:solidFill>
                <a:uFillTx/>
                <a:latin typeface="Calibri"/>
                <a:ea typeface="Times New Roman"/>
              </a:rPr>
              <a:t>as you already know</a:t>
            </a:r>
            <a:r>
              <a:rPr b="0" lang="en-US" sz="1800" strike="noStrike" u="none">
                <a:solidFill>
                  <a:srgbClr val="000000"/>
                </a:solidFill>
                <a:uFillTx/>
                <a:latin typeface="Calibri"/>
                <a:ea typeface="Times New Roman"/>
              </a:rPr>
              <a:t>, their old electric bill would’ve been </a:t>
            </a:r>
            <a:r>
              <a:rPr b="1" lang="en-US" sz="1800" strike="noStrike" u="none">
                <a:solidFill>
                  <a:srgbClr val="000000"/>
                </a:solidFill>
                <a:uFillTx/>
                <a:latin typeface="Calibri"/>
                <a:ea typeface="Times New Roman"/>
              </a:rPr>
              <a:t>increasing</a:t>
            </a:r>
            <a:r>
              <a:rPr b="0" lang="en-US" sz="1800" strike="noStrike" u="none">
                <a:solidFill>
                  <a:srgbClr val="000000"/>
                </a:solidFill>
                <a:uFillTx/>
                <a:latin typeface="Calibri"/>
                <a:ea typeface="Times New Roman"/>
              </a:rPr>
              <a:t> with inflation, </a:t>
            </a:r>
            <a:r>
              <a:rPr b="1" lang="en-US" sz="1800" strike="noStrike" u="none">
                <a:solidFill>
                  <a:srgbClr val="000000"/>
                </a:solidFill>
                <a:uFillTx/>
                <a:latin typeface="Calibri"/>
                <a:ea typeface="Times New Roman"/>
              </a:rPr>
              <a:t>at least 4%</a:t>
            </a:r>
            <a:r>
              <a:rPr b="0" lang="en-US" sz="1800" strike="noStrike" u="none">
                <a:solidFill>
                  <a:srgbClr val="000000"/>
                </a:solidFill>
                <a:uFillTx/>
                <a:latin typeface="Calibri"/>
                <a:ea typeface="Times New Roman"/>
              </a:rPr>
              <a:t> a year, while their new solar bill is a </a:t>
            </a:r>
            <a:r>
              <a:rPr b="1" lang="en-US" sz="1800" strike="noStrike" u="none">
                <a:solidFill>
                  <a:srgbClr val="000000"/>
                </a:solidFill>
                <a:uFillTx/>
                <a:latin typeface="Calibri"/>
                <a:ea typeface="Times New Roman"/>
              </a:rPr>
              <a:t>fixed payment</a:t>
            </a:r>
            <a:r>
              <a:rPr b="0" lang="en-US" sz="1800" strike="noStrike" u="none">
                <a:solidFill>
                  <a:srgbClr val="000000"/>
                </a:solidFill>
                <a:uFillTx/>
                <a:latin typeface="Calibri"/>
                <a:ea typeface="Times New Roman"/>
              </a:rPr>
              <a:t> that will </a:t>
            </a:r>
            <a:r>
              <a:rPr b="1" lang="en-US" sz="1800" strike="noStrike" u="none">
                <a:solidFill>
                  <a:srgbClr val="000000"/>
                </a:solidFill>
                <a:uFillTx/>
                <a:latin typeface="Calibri"/>
                <a:ea typeface="Times New Roman"/>
              </a:rPr>
              <a:t>never go up.</a:t>
            </a:r>
            <a:r>
              <a:rPr b="0" lang="en-US" sz="1800" strike="noStrike" u="none">
                <a:solidFill>
                  <a:srgbClr val="000000"/>
                </a:solidFill>
                <a:uFillTx/>
                <a:latin typeface="Calibri"/>
                <a:ea typeface="Times New Roman"/>
              </a:rPr>
              <a:t> That’s why when we plug this data into our energy savings calculator, as the old electric bill would continue going up by 4% a year, the </a:t>
            </a:r>
            <a:r>
              <a:rPr b="1" lang="en-US" sz="1800" strike="noStrike" u="none">
                <a:solidFill>
                  <a:srgbClr val="000000"/>
                </a:solidFill>
                <a:uFillTx/>
                <a:latin typeface="Calibri"/>
                <a:ea typeface="Times New Roman"/>
              </a:rPr>
              <a:t>new</a:t>
            </a:r>
            <a:r>
              <a:rPr b="0" lang="en-US" sz="1800" strike="noStrike" u="none">
                <a:solidFill>
                  <a:srgbClr val="000000"/>
                </a:solidFill>
                <a:uFillTx/>
                <a:latin typeface="Calibri"/>
                <a:ea typeface="Times New Roman"/>
              </a:rPr>
              <a:t> </a:t>
            </a:r>
            <a:r>
              <a:rPr b="1" lang="en-US" sz="1800" strike="noStrike" u="none">
                <a:solidFill>
                  <a:srgbClr val="000000"/>
                </a:solidFill>
                <a:uFillTx/>
                <a:latin typeface="Calibri"/>
                <a:ea typeface="Times New Roman"/>
              </a:rPr>
              <a:t>solar bill stays fixed and…</a:t>
            </a:r>
            <a:endParaRPr b="0" lang="en-US" sz="1800" strike="noStrike" u="none">
              <a:solidFill>
                <a:srgbClr val="000000"/>
              </a:solidFill>
              <a:uFillTx/>
              <a:latin typeface="Arial"/>
            </a:endParaRPr>
          </a:p>
          <a:p>
            <a:pPr marL="216000" indent="0">
              <a:lnSpc>
                <a:spcPct val="100000"/>
              </a:lnSpc>
              <a:buNone/>
              <a:tabLst>
                <a:tab algn="l" pos="0"/>
              </a:tabLst>
            </a:pPr>
            <a:r>
              <a:rPr b="1" lang="en-US" sz="1800" strike="noStrike" u="none">
                <a:solidFill>
                  <a:srgbClr val="000000"/>
                </a:solidFill>
                <a:uFillTx/>
                <a:latin typeface="Calibri"/>
                <a:ea typeface="Times New Roman"/>
              </a:rPr>
              <a:t>(CLICK PPT) Over 30 years</a:t>
            </a:r>
            <a:r>
              <a:rPr b="0" lang="en-US" sz="1800" strike="noStrike" u="none">
                <a:solidFill>
                  <a:srgbClr val="000000"/>
                </a:solidFill>
                <a:uFillTx/>
                <a:latin typeface="Calibri"/>
                <a:ea typeface="Times New Roman"/>
              </a:rPr>
              <a:t>, that difference works out to be a </a:t>
            </a:r>
            <a:r>
              <a:rPr b="1" lang="en-US" sz="1800" strike="noStrike" u="none">
                <a:solidFill>
                  <a:srgbClr val="000000"/>
                </a:solidFill>
                <a:uFillTx/>
                <a:latin typeface="Calibri"/>
                <a:ea typeface="Times New Roman"/>
              </a:rPr>
              <a:t>true electricity savings of $97,159 </a:t>
            </a:r>
            <a:r>
              <a:rPr b="0" lang="en-US" sz="1800" strike="noStrike" u="none">
                <a:solidFill>
                  <a:srgbClr val="000000"/>
                </a:solidFill>
                <a:uFillTx/>
                <a:latin typeface="Calibri"/>
                <a:ea typeface="Times New Roman"/>
              </a:rPr>
              <a:t>that they now get to keep in their bank account.</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Calibri"/>
                <a:ea typeface="Times New Roman"/>
              </a:rPr>
              <a:t>Then </a:t>
            </a:r>
            <a:r>
              <a:rPr b="1" lang="en-US" sz="1800" strike="noStrike" u="none">
                <a:solidFill>
                  <a:srgbClr val="000000"/>
                </a:solidFill>
                <a:uFillTx/>
                <a:latin typeface="Calibri"/>
                <a:ea typeface="Times New Roman"/>
              </a:rPr>
              <a:t>according to the US energy dept. study that we showed you</a:t>
            </a:r>
            <a:r>
              <a:rPr b="0" lang="en-US" sz="1800" strike="noStrike" u="none">
                <a:solidFill>
                  <a:srgbClr val="000000"/>
                </a:solidFill>
                <a:uFillTx/>
                <a:latin typeface="Calibri"/>
                <a:ea typeface="Times New Roman"/>
              </a:rPr>
              <a:t>, they will get an average </a:t>
            </a:r>
            <a:r>
              <a:rPr b="1" lang="en-US" sz="1800" strike="noStrike" u="none">
                <a:solidFill>
                  <a:srgbClr val="000000"/>
                </a:solidFill>
                <a:uFillTx/>
                <a:latin typeface="Calibri"/>
                <a:ea typeface="Times New Roman"/>
              </a:rPr>
              <a:t>10% home value increase</a:t>
            </a:r>
            <a:r>
              <a:rPr b="0" lang="en-US" sz="1800" strike="noStrike" u="none">
                <a:solidFill>
                  <a:srgbClr val="000000"/>
                </a:solidFill>
                <a:uFillTx/>
                <a:latin typeface="Calibri"/>
                <a:ea typeface="Times New Roman"/>
              </a:rPr>
              <a:t>, whereby they will also enjoy another </a:t>
            </a:r>
            <a:r>
              <a:rPr b="1" lang="en-US" sz="1800" strike="noStrike" u="none">
                <a:solidFill>
                  <a:srgbClr val="000000"/>
                </a:solidFill>
                <a:uFillTx/>
                <a:latin typeface="Calibri"/>
                <a:ea typeface="Times New Roman"/>
              </a:rPr>
              <a:t>$45,228 in financial benefits</a:t>
            </a:r>
            <a:r>
              <a:rPr b="0" lang="en-US" sz="1800" strike="noStrike" u="none">
                <a:solidFill>
                  <a:srgbClr val="000000"/>
                </a:solidFill>
                <a:uFillTx/>
                <a:latin typeface="Calibri"/>
                <a:ea typeface="Times New Roman"/>
              </a:rPr>
              <a:t>. Finally, they qualified for a 30% government tax credit which equates to another </a:t>
            </a:r>
            <a:r>
              <a:rPr b="1" lang="en-US" sz="1800" strike="noStrike" u="none">
                <a:solidFill>
                  <a:srgbClr val="000000"/>
                </a:solidFill>
                <a:uFillTx/>
                <a:latin typeface="Calibri"/>
                <a:ea typeface="Times New Roman"/>
              </a:rPr>
              <a:t>$13,846 in benefits</a:t>
            </a:r>
            <a:r>
              <a:rPr b="0" lang="en-US" sz="1800" strike="noStrike" u="none">
                <a:solidFill>
                  <a:srgbClr val="000000"/>
                </a:solidFill>
                <a:uFillTx/>
                <a:latin typeface="Calibri"/>
                <a:ea typeface="Times New Roman"/>
              </a:rPr>
              <a:t> and that totals out to be a </a:t>
            </a:r>
            <a:r>
              <a:rPr b="1" lang="en-US" sz="1800" strike="noStrike" u="none">
                <a:solidFill>
                  <a:srgbClr val="000000"/>
                </a:solidFill>
                <a:uFillTx/>
                <a:latin typeface="Calibri"/>
                <a:ea typeface="Times New Roman"/>
              </a:rPr>
              <a:t>summary financial benefit of $156, 233 </a:t>
            </a:r>
            <a:r>
              <a:rPr b="0" lang="en-US" sz="1800" strike="noStrike" u="none">
                <a:solidFill>
                  <a:srgbClr val="000000"/>
                </a:solidFill>
                <a:uFillTx/>
                <a:latin typeface="Calibri"/>
                <a:ea typeface="Times New Roman"/>
              </a:rPr>
              <a:t>by simply switching to solar energy and owning their own solar system….that’s </a:t>
            </a:r>
            <a:r>
              <a:rPr b="1" lang="en-US" sz="1800" strike="noStrike" u="none">
                <a:solidFill>
                  <a:srgbClr val="000000"/>
                </a:solidFill>
                <a:uFillTx/>
                <a:latin typeface="Calibri"/>
                <a:ea typeface="Times New Roman"/>
              </a:rPr>
              <a:t>pretty powerful isn’t it?</a:t>
            </a:r>
            <a:r>
              <a:rPr b="1" lang="en-US" sz="1800" strike="noStrike" u="none">
                <a:solidFill>
                  <a:srgbClr val="000000"/>
                </a:solidFill>
                <a:uFillTx/>
                <a:latin typeface="Arial"/>
                <a:ea typeface="Times New Roman"/>
              </a:rPr>
              <a:t> (WFA)</a:t>
            </a:r>
            <a:endParaRPr b="0" lang="en-US" sz="1800" strike="noStrike" u="none">
              <a:solidFill>
                <a:srgbClr val="000000"/>
              </a:solidFill>
              <a:uFillTx/>
              <a:latin typeface="Arial"/>
            </a:endParaRPr>
          </a:p>
          <a:p>
            <a:pPr marL="216000" indent="0">
              <a:lnSpc>
                <a:spcPct val="100000"/>
              </a:lnSpc>
              <a:buNone/>
              <a:tabLst>
                <a:tab algn="l" pos="0"/>
              </a:tabLst>
            </a:pPr>
            <a:r>
              <a:rPr b="1" lang="en-US" sz="1800" strike="noStrike" u="none">
                <a:solidFill>
                  <a:srgbClr val="000000"/>
                </a:solidFill>
                <a:uFillTx/>
                <a:latin typeface="Calibri"/>
                <a:ea typeface="Times New Roman"/>
              </a:rPr>
              <a:t>(CLOSING QUESTION) (CLICK PPT)</a:t>
            </a:r>
            <a:endParaRPr b="0" lang="en-US" sz="1800" strike="noStrike" u="none">
              <a:solidFill>
                <a:srgbClr val="000000"/>
              </a:solidFill>
              <a:uFillTx/>
              <a:latin typeface="Arial"/>
            </a:endParaRPr>
          </a:p>
          <a:p>
            <a:pPr marL="216000" indent="0">
              <a:lnSpc>
                <a:spcPct val="100000"/>
              </a:lnSpc>
              <a:buNone/>
              <a:tabLst>
                <a:tab algn="l" pos="0"/>
              </a:tabLst>
            </a:pPr>
            <a:r>
              <a:rPr b="0" lang="en-US" sz="1800" strike="noStrike" u="none">
                <a:solidFill>
                  <a:srgbClr val="000000"/>
                </a:solidFill>
                <a:uFillTx/>
                <a:latin typeface="Calibri"/>
                <a:ea typeface="Times New Roman"/>
              </a:rPr>
              <a:t>So, </a:t>
            </a:r>
            <a:r>
              <a:rPr b="1" lang="en-US" sz="1800" strike="noStrike" u="none">
                <a:solidFill>
                  <a:srgbClr val="000000"/>
                </a:solidFill>
                <a:uFillTx/>
                <a:latin typeface="Arial"/>
                <a:ea typeface="Times New Roman"/>
              </a:rPr>
              <a:t>If your electric company offered to put solar panels on your roof, guaranteed you the same amount of electricity you currently use, but for a lower fixed monthly payment and it saved you tens of thousands of dollars, would you switch to solar energy? (WFA) </a:t>
            </a:r>
            <a:r>
              <a:rPr b="0" lang="en-US" sz="1800" strike="noStrike" u="none">
                <a:solidFill>
                  <a:srgbClr val="000000"/>
                </a:solidFill>
                <a:uFillTx/>
                <a:latin typeface="Arial"/>
                <a:ea typeface="Times New Roman"/>
              </a:rPr>
              <a:t>However, would your electric company ever do that for you?</a:t>
            </a:r>
            <a:r>
              <a:rPr b="1" lang="en-US" sz="1800" strike="noStrike" u="none">
                <a:solidFill>
                  <a:srgbClr val="000000"/>
                </a:solidFill>
                <a:uFillTx/>
                <a:latin typeface="Arial"/>
                <a:ea typeface="Times New Roman"/>
              </a:rPr>
              <a:t> (WFA)</a:t>
            </a:r>
            <a:r>
              <a:rPr b="0" lang="en-US" sz="1800" strike="noStrike" u="none">
                <a:solidFill>
                  <a:srgbClr val="000000"/>
                </a:solidFill>
                <a:uFillTx/>
                <a:latin typeface="Arial"/>
                <a:ea typeface="Times New Roman"/>
              </a:rPr>
              <a:t> </a:t>
            </a:r>
            <a:r>
              <a:rPr b="1" lang="en-US" sz="1800" strike="noStrike" u="none">
                <a:solidFill>
                  <a:srgbClr val="000000"/>
                </a:solidFill>
                <a:uFillTx/>
                <a:latin typeface="Arial"/>
                <a:ea typeface="Times New Roman"/>
              </a:rPr>
              <a:t>Why not? (WFA)</a:t>
            </a:r>
            <a:r>
              <a:rPr b="0" lang="en-US" sz="1800" strike="noStrike" u="none">
                <a:solidFill>
                  <a:srgbClr val="000000"/>
                </a:solidFill>
                <a:uFillTx/>
                <a:latin typeface="Arial"/>
                <a:ea typeface="Times New Roman"/>
              </a:rPr>
              <a:t> (reaffirm their answer)  </a:t>
            </a:r>
            <a:endParaRPr b="0" lang="en-US" sz="1800" strike="noStrike" u="none">
              <a:solidFill>
                <a:srgbClr val="000000"/>
              </a:solidFill>
              <a:uFillTx/>
              <a:latin typeface="Arial"/>
            </a:endParaRPr>
          </a:p>
          <a:p>
            <a:pPr marL="216000" indent="0">
              <a:lnSpc>
                <a:spcPct val="100000"/>
              </a:lnSpc>
              <a:buNone/>
              <a:tabLst>
                <a:tab algn="l" pos="0"/>
              </a:tabLst>
            </a:pPr>
            <a:r>
              <a:rPr b="1" lang="en-US" sz="1800" strike="noStrike" u="none">
                <a:solidFill>
                  <a:srgbClr val="000000"/>
                </a:solidFill>
                <a:uFillTx/>
                <a:latin typeface="Arial"/>
                <a:ea typeface="Times New Roman"/>
              </a:rPr>
              <a:t>(</a:t>
            </a:r>
            <a:r>
              <a:rPr b="1" lang="en-US" sz="1800" strike="noStrike" u="sng">
                <a:solidFill>
                  <a:srgbClr val="000000"/>
                </a:solidFill>
                <a:uFillTx/>
                <a:latin typeface="Arial"/>
                <a:ea typeface="Times New Roman"/>
              </a:rPr>
              <a:t>ONLY IF</a:t>
            </a:r>
            <a:r>
              <a:rPr b="0" lang="en-US" sz="1800" strike="noStrike" u="sng">
                <a:solidFill>
                  <a:srgbClr val="000000"/>
                </a:solidFill>
                <a:uFillTx/>
                <a:latin typeface="Arial"/>
                <a:ea typeface="Times New Roman"/>
              </a:rPr>
              <a:t> </a:t>
            </a:r>
            <a:r>
              <a:rPr b="1" lang="en-US" sz="1800" strike="noStrike" u="none">
                <a:solidFill>
                  <a:srgbClr val="000000"/>
                </a:solidFill>
                <a:uFillTx/>
                <a:latin typeface="Arial"/>
                <a:ea typeface="Times New Roman"/>
              </a:rPr>
              <a:t>THEY</a:t>
            </a:r>
            <a:r>
              <a:rPr b="0" lang="en-US" sz="1800" strike="noStrike" u="none">
                <a:solidFill>
                  <a:srgbClr val="000000"/>
                </a:solidFill>
                <a:uFillTx/>
                <a:latin typeface="Arial"/>
                <a:ea typeface="Times New Roman"/>
              </a:rPr>
              <a:t> </a:t>
            </a:r>
            <a:r>
              <a:rPr b="1" lang="en-US" sz="1800" strike="noStrike" u="none">
                <a:solidFill>
                  <a:srgbClr val="000000"/>
                </a:solidFill>
                <a:uFillTx/>
                <a:latin typeface="Arial"/>
                <a:ea typeface="Times New Roman"/>
              </a:rPr>
              <a:t>ARE HESITANT OR SAY NO</a:t>
            </a:r>
            <a:r>
              <a:rPr b="0" lang="en-US" sz="1800" strike="noStrike" u="none">
                <a:solidFill>
                  <a:srgbClr val="000000"/>
                </a:solidFill>
                <a:uFillTx/>
                <a:latin typeface="Arial"/>
                <a:ea typeface="Times New Roman"/>
              </a:rPr>
              <a:t> - </a:t>
            </a:r>
            <a:r>
              <a:rPr b="1" lang="en-US" sz="1800" strike="noStrike" u="none">
                <a:solidFill>
                  <a:srgbClr val="000000"/>
                </a:solidFill>
                <a:uFillTx/>
                <a:latin typeface="Arial"/>
                <a:ea typeface="Times New Roman"/>
              </a:rPr>
              <a:t>DO</a:t>
            </a:r>
            <a:r>
              <a:rPr b="0" lang="en-US" sz="1800" strike="noStrike" u="none">
                <a:solidFill>
                  <a:srgbClr val="000000"/>
                </a:solidFill>
                <a:uFillTx/>
                <a:latin typeface="Arial"/>
                <a:ea typeface="Times New Roman"/>
              </a:rPr>
              <a:t> </a:t>
            </a:r>
            <a:r>
              <a:rPr b="1" lang="en-US" sz="1800" strike="noStrike" u="none">
                <a:solidFill>
                  <a:srgbClr val="000000"/>
                </a:solidFill>
                <a:uFillTx/>
                <a:latin typeface="Arial"/>
                <a:ea typeface="Times New Roman"/>
              </a:rPr>
              <a:t>REVERSE</a:t>
            </a:r>
            <a:r>
              <a:rPr b="0" lang="en-US" sz="1800" strike="noStrike" u="none">
                <a:solidFill>
                  <a:srgbClr val="000000"/>
                </a:solidFill>
                <a:uFillTx/>
                <a:latin typeface="Arial"/>
                <a:ea typeface="Times New Roman"/>
              </a:rPr>
              <a:t> </a:t>
            </a:r>
            <a:r>
              <a:rPr b="1" lang="en-US" sz="1800" strike="noStrike" u="none">
                <a:solidFill>
                  <a:srgbClr val="000000"/>
                </a:solidFill>
                <a:uFillTx/>
                <a:latin typeface="Arial"/>
                <a:ea typeface="Times New Roman"/>
              </a:rPr>
              <a:t>CLOSE</a:t>
            </a:r>
            <a:r>
              <a:rPr b="0" lang="en-US" sz="1800" strike="noStrike" u="none">
                <a:solidFill>
                  <a:srgbClr val="000000"/>
                </a:solidFill>
                <a:uFillTx/>
                <a:latin typeface="Arial"/>
                <a:ea typeface="Times New Roman"/>
              </a:rPr>
              <a:t>) ok I understand how you feel. However, what if you already had solar panels on your roof and a representative from your local electric company knocked on your door and said…Hi (homeowners) I see you have these beautiful solar panels on your roof and that you're paying a fixed bill of only $149 a month, that never goes up. I would love to have my crew remove your panels, put you on our electric grid and raise your payment up to $281 a month and we can legally increase your electric bill 5-8% every year. Also, you will end up paying our electric company over $97,000 more in electricity costs over the next 30 years, you will lose your $45,000 home value increase and you’ll have to give back your $13,000 tax credit to the IRS. (homeowners) Knowing what you know now, would you </a:t>
            </a:r>
            <a:r>
              <a:rPr b="1" lang="en-US" sz="1800" strike="noStrike" u="none">
                <a:solidFill>
                  <a:srgbClr val="000000"/>
                </a:solidFill>
                <a:uFillTx/>
                <a:latin typeface="Arial"/>
                <a:ea typeface="Times New Roman"/>
              </a:rPr>
              <a:t>allow your electric company to take those valuable financial benefits away from you? (WFA)</a:t>
            </a:r>
            <a:r>
              <a:rPr b="0" lang="en-US" sz="1800" strike="noStrike" u="none">
                <a:solidFill>
                  <a:srgbClr val="000000"/>
                </a:solidFill>
                <a:uFillTx/>
                <a:latin typeface="Arial"/>
                <a:ea typeface="Times New Roman"/>
              </a:rPr>
              <a:t> Great, so what your truly saying is that saving money with your own solar system makes much better financial sense, doesn’t it? </a:t>
            </a:r>
            <a:r>
              <a:rPr b="1" lang="en-US" sz="1800" strike="noStrike" u="none">
                <a:solidFill>
                  <a:srgbClr val="000000"/>
                </a:solidFill>
                <a:uFillTx/>
                <a:latin typeface="Arial"/>
                <a:ea typeface="Times New Roman"/>
              </a:rPr>
              <a:t>(WFA)</a:t>
            </a:r>
            <a:r>
              <a:rPr b="0" lang="en-US" sz="1800" strike="noStrike" u="none">
                <a:solidFill>
                  <a:srgbClr val="000000"/>
                </a:solidFill>
                <a:uFillTx/>
                <a:latin typeface="Arial"/>
                <a:ea typeface="Times New Roman"/>
              </a:rPr>
              <a:t>          </a:t>
            </a:r>
            <a:endParaRPr b="0" lang="en-US" sz="1800" strike="noStrike" u="none">
              <a:solidFill>
                <a:srgbClr val="000000"/>
              </a:solidFill>
              <a:uFillTx/>
              <a:latin typeface="Arial"/>
            </a:endParaRPr>
          </a:p>
        </p:txBody>
      </p:sp>
      <p:sp>
        <p:nvSpPr>
          <p:cNvPr id="1329" name="PlaceHolder 2"/>
          <p:cNvSpPr>
            <a:spLocks noGrp="1"/>
          </p:cNvSpPr>
          <p:nvPr>
            <p:ph type="sldImg"/>
          </p:nvPr>
        </p:nvSpPr>
        <p:spPr>
          <a:xfrm>
            <a:off x="380880" y="685800"/>
            <a:ext cx="6079320" cy="3412440"/>
          </a:xfrm>
          <a:prstGeom prst="rect">
            <a:avLst/>
          </a:prstGeom>
          <a:ln w="0">
            <a:noFill/>
          </a:ln>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0" name="PlaceHolder 1"/>
          <p:cNvSpPr>
            <a:spLocks noGrp="1"/>
          </p:cNvSpPr>
          <p:nvPr>
            <p:ph type="body"/>
          </p:nvPr>
        </p:nvSpPr>
        <p:spPr>
          <a:xfrm>
            <a:off x="685800" y="4343400"/>
            <a:ext cx="5469840" cy="4098240"/>
          </a:xfrm>
          <a:prstGeom prst="rect">
            <a:avLst/>
          </a:prstGeom>
          <a:noFill/>
          <a:ln w="0">
            <a:noFill/>
          </a:ln>
        </p:spPr>
        <p:txBody>
          <a:bodyPr lIns="91440" rIns="91440" tIns="91440" bIns="91440" anchor="t">
            <a:noAutofit/>
          </a:bodyPr>
          <a:p>
            <a:pPr marL="216000" indent="0" defTabSz="914400">
              <a:lnSpc>
                <a:spcPct val="100000"/>
              </a:lnSpc>
              <a:buNone/>
              <a:tabLst>
                <a:tab algn="l" pos="0"/>
              </a:tabLst>
            </a:pPr>
            <a:r>
              <a:rPr b="0" lang="en-US" sz="1800" strike="noStrike" u="none">
                <a:solidFill>
                  <a:srgbClr val="000000"/>
                </a:solidFill>
                <a:uFillTx/>
                <a:latin typeface="Calibri"/>
                <a:ea typeface="Times New Roman"/>
              </a:rPr>
              <a:t>Now here is another happy client named Frank and Elizabeth Williams. There situation was a bit different and not normal. After completing their energy savings analysis, their energy bill actually went up from $164 per month to $194 per month. However, although their solar payment was $30 more per month, remember that it is a </a:t>
            </a:r>
            <a:r>
              <a:rPr b="1" lang="en-US" sz="1800" strike="noStrike" u="none">
                <a:solidFill>
                  <a:srgbClr val="000000"/>
                </a:solidFill>
                <a:uFillTx/>
                <a:latin typeface="Calibri"/>
                <a:ea typeface="Times New Roman"/>
              </a:rPr>
              <a:t>locked in payment that will never go up</a:t>
            </a:r>
            <a:r>
              <a:rPr b="0" lang="en-US" sz="1800" strike="noStrike" u="none">
                <a:solidFill>
                  <a:srgbClr val="000000"/>
                </a:solidFill>
                <a:uFillTx/>
                <a:latin typeface="Calibri"/>
                <a:ea typeface="Times New Roman"/>
              </a:rPr>
              <a:t>, while the $164 per month electric bill will continue to go up with inflation and annual increases. So, although there was zero initial monthly savings, let's look at their overall financial benefit. </a:t>
            </a:r>
            <a:r>
              <a:rPr b="1" lang="en-US" sz="1800" strike="noStrike" u="none">
                <a:solidFill>
                  <a:srgbClr val="000000"/>
                </a:solidFill>
                <a:uFillTx/>
                <a:latin typeface="Calibri"/>
                <a:ea typeface="Times New Roman"/>
              </a:rPr>
              <a:t>(CLICK PPT) </a:t>
            </a:r>
            <a:r>
              <a:rPr b="0" lang="en-US" sz="1800" strike="noStrike" u="none">
                <a:solidFill>
                  <a:srgbClr val="000000"/>
                </a:solidFill>
                <a:uFillTx/>
                <a:latin typeface="Calibri"/>
                <a:ea typeface="Times New Roman"/>
              </a:rPr>
              <a:t>Over a 30-year period, they will still enjoy electricity savings of $59,304. Their home value increased by $28,942 and they got a government tax credit of $16,189. This is a total financial benefit of over $104,000. Just to be clear and to summarize, remember that although their solar payment was a bit higher in the beginning, it is a fixed payment and does not continually go up like their electric bill. That's why their overall </a:t>
            </a:r>
            <a:r>
              <a:rPr b="1" lang="en-US" sz="1800" strike="noStrike" u="none">
                <a:solidFill>
                  <a:srgbClr val="000000"/>
                </a:solidFill>
                <a:uFillTx/>
                <a:latin typeface="Calibri"/>
                <a:ea typeface="Times New Roman"/>
              </a:rPr>
              <a:t>true savings is still over $50,000</a:t>
            </a:r>
            <a:r>
              <a:rPr b="0" lang="en-US" sz="1800" strike="noStrike" u="none">
                <a:solidFill>
                  <a:srgbClr val="000000"/>
                </a:solidFill>
                <a:uFillTx/>
                <a:latin typeface="Calibri"/>
                <a:ea typeface="Times New Roman"/>
              </a:rPr>
              <a:t>. Wouldn't it be nice to have an </a:t>
            </a:r>
            <a:r>
              <a:rPr b="1" lang="en-US" sz="1800" strike="noStrike" u="none">
                <a:solidFill>
                  <a:srgbClr val="000000"/>
                </a:solidFill>
                <a:uFillTx/>
                <a:latin typeface="Calibri"/>
                <a:ea typeface="Times New Roman"/>
              </a:rPr>
              <a:t>extra $50,000 in your bank account</a:t>
            </a:r>
            <a:r>
              <a:rPr b="0" lang="en-US" sz="1800" strike="noStrike" u="none">
                <a:solidFill>
                  <a:srgbClr val="000000"/>
                </a:solidFill>
                <a:uFillTx/>
                <a:latin typeface="Calibri"/>
                <a:ea typeface="Times New Roman"/>
              </a:rPr>
              <a:t> versus giving it to the electric company? </a:t>
            </a:r>
            <a:r>
              <a:rPr b="1" lang="en-US" sz="1800" strike="noStrike" u="none">
                <a:solidFill>
                  <a:srgbClr val="000000"/>
                </a:solidFill>
                <a:uFillTx/>
                <a:latin typeface="Calibri"/>
                <a:ea typeface="Times New Roman"/>
              </a:rPr>
              <a:t>(WFA)</a:t>
            </a:r>
            <a:endParaRPr b="0" lang="en-US" sz="1800" strike="noStrike" u="none">
              <a:solidFill>
                <a:srgbClr val="000000"/>
              </a:solidFill>
              <a:uFillTx/>
              <a:latin typeface="Arial"/>
            </a:endParaRPr>
          </a:p>
          <a:p>
            <a:pPr marL="216000" indent="0" defTabSz="914400">
              <a:lnSpc>
                <a:spcPct val="100000"/>
              </a:lnSpc>
              <a:buNone/>
              <a:tabLst>
                <a:tab algn="l" pos="0"/>
              </a:tabLst>
            </a:pPr>
            <a:r>
              <a:rPr b="1" lang="en-US" sz="1800" strike="noStrike" u="none">
                <a:solidFill>
                  <a:srgbClr val="000000"/>
                </a:solidFill>
                <a:uFillTx/>
                <a:latin typeface="Calibri"/>
                <a:ea typeface="Times New Roman"/>
              </a:rPr>
              <a:t>(CLOSING QUESTION)</a:t>
            </a:r>
            <a:endParaRPr b="0" lang="en-US" sz="1800" strike="noStrike" u="none">
              <a:solidFill>
                <a:srgbClr val="000000"/>
              </a:solidFill>
              <a:uFillTx/>
              <a:latin typeface="Arial"/>
            </a:endParaRPr>
          </a:p>
          <a:p>
            <a:pPr marL="216000" indent="0" defTabSz="914400">
              <a:lnSpc>
                <a:spcPct val="100000"/>
              </a:lnSpc>
              <a:buNone/>
              <a:tabLst>
                <a:tab algn="l" pos="0"/>
              </a:tabLst>
            </a:pPr>
            <a:r>
              <a:rPr b="0" lang="en-US" sz="1800" strike="noStrike" u="none">
                <a:solidFill>
                  <a:srgbClr val="000000"/>
                </a:solidFill>
                <a:uFillTx/>
                <a:latin typeface="Calibri"/>
                <a:ea typeface="Times New Roman"/>
              </a:rPr>
              <a:t>So, </a:t>
            </a:r>
            <a:r>
              <a:rPr b="1" lang="en-US" sz="1800" strike="noStrike" u="none">
                <a:solidFill>
                  <a:srgbClr val="000000"/>
                </a:solidFill>
                <a:uFillTx/>
                <a:latin typeface="Calibri"/>
                <a:ea typeface="Times New Roman"/>
              </a:rPr>
              <a:t>if after completing an energy savings analysis, your fixed solar payment is temporarily a bit higher, but like this family, you still saved over $50,000 and increased your home value with no money out of pocket, would you agree that switching to solar would still be worth it?</a:t>
            </a:r>
            <a:r>
              <a:rPr b="1" lang="en-US" sz="1800" strike="noStrike" u="none">
                <a:solidFill>
                  <a:srgbClr val="ffffff"/>
                </a:solidFill>
                <a:uFillTx/>
                <a:latin typeface="Calibri"/>
                <a:ea typeface="Calibri"/>
              </a:rPr>
              <a:t> </a:t>
            </a:r>
            <a:r>
              <a:rPr b="1" lang="en-US" sz="1800" strike="noStrike" u="none">
                <a:solidFill>
                  <a:srgbClr val="000000"/>
                </a:solidFill>
                <a:uFillTx/>
                <a:latin typeface="Calibri"/>
                <a:ea typeface="Times New Roman"/>
              </a:rPr>
              <a:t>(WFA)</a:t>
            </a:r>
            <a:endParaRPr b="0" lang="en-US" sz="1800" strike="noStrike" u="none">
              <a:solidFill>
                <a:srgbClr val="000000"/>
              </a:solidFill>
              <a:uFillTx/>
              <a:latin typeface="Arial"/>
            </a:endParaRPr>
          </a:p>
          <a:p>
            <a:pPr marL="216000" indent="0" defTabSz="914400">
              <a:lnSpc>
                <a:spcPct val="100000"/>
              </a:lnSpc>
              <a:buNone/>
              <a:tabLst>
                <a:tab algn="l" pos="0"/>
              </a:tabLst>
            </a:pPr>
            <a:endParaRPr b="0" lang="en-US" sz="1800" strike="noStrike" u="none">
              <a:solidFill>
                <a:srgbClr val="000000"/>
              </a:solidFill>
              <a:uFillTx/>
              <a:latin typeface="Arial"/>
            </a:endParaRPr>
          </a:p>
          <a:p>
            <a:pPr marL="216000" indent="0" defTabSz="914400">
              <a:lnSpc>
                <a:spcPct val="100000"/>
              </a:lnSpc>
              <a:buNone/>
              <a:tabLst>
                <a:tab algn="l" pos="0"/>
              </a:tabLst>
            </a:pPr>
            <a:endParaRPr b="0" lang="en-US" sz="1800" strike="noStrike" u="none">
              <a:solidFill>
                <a:srgbClr val="000000"/>
              </a:solidFill>
              <a:uFillTx/>
              <a:latin typeface="Arial"/>
            </a:endParaRPr>
          </a:p>
        </p:txBody>
      </p:sp>
      <p:sp>
        <p:nvSpPr>
          <p:cNvPr id="1331" name="PlaceHolder 2"/>
          <p:cNvSpPr>
            <a:spLocks noGrp="1"/>
          </p:cNvSpPr>
          <p:nvPr>
            <p:ph type="sldImg"/>
          </p:nvPr>
        </p:nvSpPr>
        <p:spPr>
          <a:xfrm>
            <a:off x="380880" y="685800"/>
            <a:ext cx="6079320" cy="3412440"/>
          </a:xfrm>
          <a:prstGeom prst="rect">
            <a:avLst/>
          </a:prstGeom>
          <a:ln w="0">
            <a:noFill/>
          </a:ln>
        </p:spPr>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2" name="PlaceHolder 1"/>
          <p:cNvSpPr>
            <a:spLocks noGrp="1"/>
          </p:cNvSpPr>
          <p:nvPr>
            <p:ph type="sldImg"/>
          </p:nvPr>
        </p:nvSpPr>
        <p:spPr>
          <a:xfrm>
            <a:off x="380880" y="685800"/>
            <a:ext cx="6078240" cy="3411360"/>
          </a:xfrm>
          <a:prstGeom prst="rect">
            <a:avLst/>
          </a:prstGeom>
          <a:ln w="0">
            <a:noFill/>
          </a:ln>
        </p:spPr>
      </p:sp>
      <p:sp>
        <p:nvSpPr>
          <p:cNvPr id="1333" name="PlaceHolder 2"/>
          <p:cNvSpPr>
            <a:spLocks noGrp="1"/>
          </p:cNvSpPr>
          <p:nvPr>
            <p:ph type="body"/>
          </p:nvPr>
        </p:nvSpPr>
        <p:spPr>
          <a:xfrm>
            <a:off x="685800" y="4400640"/>
            <a:ext cx="5468760" cy="358272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4" name="PlaceHolder 1"/>
          <p:cNvSpPr>
            <a:spLocks noGrp="1"/>
          </p:cNvSpPr>
          <p:nvPr>
            <p:ph type="sldImg"/>
          </p:nvPr>
        </p:nvSpPr>
        <p:spPr>
          <a:xfrm>
            <a:off x="380880" y="685800"/>
            <a:ext cx="6078600" cy="3411720"/>
          </a:xfrm>
          <a:prstGeom prst="rect">
            <a:avLst/>
          </a:prstGeom>
          <a:ln w="0">
            <a:noFill/>
          </a:ln>
        </p:spPr>
      </p:sp>
      <p:sp>
        <p:nvSpPr>
          <p:cNvPr id="1335" name="PlaceHolder 2"/>
          <p:cNvSpPr>
            <a:spLocks noGrp="1"/>
          </p:cNvSpPr>
          <p:nvPr>
            <p:ph type="body"/>
          </p:nvPr>
        </p:nvSpPr>
        <p:spPr>
          <a:xfrm>
            <a:off x="685800" y="4400640"/>
            <a:ext cx="5469120" cy="3583080"/>
          </a:xfrm>
          <a:prstGeom prst="rect">
            <a:avLst/>
          </a:prstGeom>
          <a:noFill/>
          <a:ln w="0">
            <a:noFill/>
          </a:ln>
        </p:spPr>
        <p:txBody>
          <a:bodyPr lIns="91440" rIns="91440" tIns="45720" bIns="45720" anchor="t">
            <a:noAutofit/>
          </a:bodyPr>
          <a:p>
            <a:pPr marL="216000" indent="0" defTabSz="914400">
              <a:lnSpc>
                <a:spcPct val="100000"/>
              </a:lnSpc>
              <a:buNone/>
              <a:tabLst>
                <a:tab algn="l" pos="0"/>
              </a:tabLst>
            </a:pPr>
            <a:r>
              <a:rPr b="1" lang="en-PH" sz="1200" strike="noStrike" u="none">
                <a:solidFill>
                  <a:srgbClr val="f58020"/>
                </a:solidFill>
                <a:uFillTx/>
                <a:latin typeface="Arial"/>
              </a:rPr>
              <a:t>(CLICK PPT) </a:t>
            </a:r>
            <a:r>
              <a:rPr b="0" lang="en-PH" sz="1200" strike="noStrike" u="none">
                <a:solidFill>
                  <a:srgbClr val="f58020"/>
                </a:solidFill>
                <a:uFillTx/>
                <a:latin typeface="Arial"/>
              </a:rPr>
              <a:t>So</a:t>
            </a:r>
            <a:r>
              <a:rPr b="1" lang="en-PH" sz="1200" strike="noStrike" u="none">
                <a:solidFill>
                  <a:srgbClr val="f58020"/>
                </a:solidFill>
                <a:uFillTx/>
                <a:latin typeface="Arial"/>
              </a:rPr>
              <a:t>, do you have any questions or concerns about solar energy?</a:t>
            </a:r>
            <a:r>
              <a:rPr b="1" lang="en-US" sz="1200" strike="noStrike" u="none">
                <a:solidFill>
                  <a:srgbClr val="000000"/>
                </a:solidFill>
                <a:uFillTx/>
                <a:latin typeface="Times New Roman"/>
                <a:ea typeface="Times New Roman"/>
              </a:rPr>
              <a:t> (WFA) If we can get you a fixed monthly electric bill and save you tens of thousands of dollars, would that help you? (WFA) </a:t>
            </a:r>
            <a:r>
              <a:rPr b="0" lang="en-US" sz="2000" strike="noStrike" u="none">
                <a:solidFill>
                  <a:srgbClr val="000000"/>
                </a:solidFill>
                <a:uFillTx/>
                <a:latin typeface="Times New Roman"/>
                <a:ea typeface="Times New Roman"/>
              </a:rPr>
              <a:t>Now after learning about all the financial benefits of solar energy, most financially wise homeowners want to immediately switch to solar and start saving money, however….</a:t>
            </a:r>
            <a:endParaRPr b="0" lang="en-US" sz="2000" strike="noStrike" u="none">
              <a:solidFill>
                <a:srgbClr val="000000"/>
              </a:solidFill>
              <a:uFillTx/>
              <a:latin typeface="Arial"/>
            </a:endParaRPr>
          </a:p>
          <a:p>
            <a:pPr marL="216000" indent="0" defTabSz="914400">
              <a:lnSpc>
                <a:spcPct val="100000"/>
              </a:lnSpc>
              <a:buNone/>
              <a:tabLst>
                <a:tab algn="l" pos="0"/>
              </a:tabLst>
            </a:pPr>
            <a:endParaRPr b="0" lang="en-US" sz="1200" strike="noStrike" u="none">
              <a:solidFill>
                <a:srgbClr val="000000"/>
              </a:solidFill>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00.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01.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02.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03.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04.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05.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06.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07.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8.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9.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11.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12.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13.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14.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15.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16.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17.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18.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19.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20.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2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22.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23.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24.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25.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26.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27.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28.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29.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30.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3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3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33.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34.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35.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36.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37.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38.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39.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40.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41.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4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43.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44.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45.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46.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47.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48.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49.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50.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51.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52.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5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54.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55.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56.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57.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58.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59.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60.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61.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62.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63.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6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65.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66.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67.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68.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69.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70.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71.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72.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73.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74.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7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76.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77.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78.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79.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80.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81.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82.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83.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84.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85.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8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87.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8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8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9.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0.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1.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2.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3.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4.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6.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7.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8.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9.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60.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1.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2.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3.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4.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5.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7.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8.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9.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70.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71.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72.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3.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4.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5.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6.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6.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8.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9.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80.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81.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82.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83.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4.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5.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6.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7.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9.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90.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91.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92.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93.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94.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95.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6.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7.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273061D0-EF2E-4F53-94B1-B5C4B8EF304B}"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Content with Caption">
    <p:spTree>
      <p:nvGrpSpPr>
        <p:cNvPr id="1" name=""/>
        <p:cNvGrpSpPr/>
        <p:nvPr/>
      </p:nvGrpSpPr>
      <p:grpSpPr>
        <a:xfrm>
          <a:off x="0" y="0"/>
          <a:ext cx="0" cy="0"/>
          <a:chOff x="0" y="0"/>
          <a:chExt cx="0" cy="0"/>
        </a:xfrm>
      </p:grpSpPr>
      <p:sp>
        <p:nvSpPr>
          <p:cNvPr id="6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8"/>
          </p:nvPr>
        </p:nvSpPr>
        <p:spPr/>
        <p:txBody>
          <a:bodyPr/>
          <a:p>
            <a:r>
              <a:t>Footer</a:t>
            </a:r>
          </a:p>
        </p:txBody>
      </p:sp>
      <p:sp>
        <p:nvSpPr>
          <p:cNvPr id="5" name="PlaceHolder 4"/>
          <p:cNvSpPr>
            <a:spLocks noGrp="1"/>
          </p:cNvSpPr>
          <p:nvPr>
            <p:ph type="sldNum" idx="29"/>
          </p:nvPr>
        </p:nvSpPr>
        <p:spPr/>
        <p:txBody>
          <a:bodyPr/>
          <a:p>
            <a:fld id="{FCEA8528-9EA5-440F-BA44-B9CA8FF6D10B}" type="slidenum">
              <a:t>&lt;#&gt;</a:t>
            </a:fld>
          </a:p>
        </p:txBody>
      </p:sp>
      <p:sp>
        <p:nvSpPr>
          <p:cNvPr id="6" name="PlaceHolder 5"/>
          <p:cNvSpPr>
            <a:spLocks noGrp="1"/>
          </p:cNvSpPr>
          <p:nvPr>
            <p:ph type="dt" idx="30"/>
          </p:nvPr>
        </p:nvSpPr>
        <p:spPr/>
        <p:txBody>
          <a:bodyPr/>
          <a:p>
            <a:r>
              <a:rPr lang="en-US"/>
              <a:t/>
            </a: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4">
    <p:spTree>
      <p:nvGrpSpPr>
        <p:cNvPr id="1" name=""/>
        <p:cNvGrpSpPr/>
        <p:nvPr/>
      </p:nvGrpSpPr>
      <p:grpSpPr>
        <a:xfrm>
          <a:off x="0" y="0"/>
          <a:ext cx="0" cy="0"/>
          <a:chOff x="0" y="0"/>
          <a:chExt cx="0" cy="0"/>
        </a:xfrm>
      </p:grpSpPr>
      <p:sp>
        <p:nvSpPr>
          <p:cNvPr id="55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5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5"/>
          </p:nvPr>
        </p:nvSpPr>
        <p:spPr/>
        <p:txBody>
          <a:bodyPr/>
          <a:p>
            <a:fld id="{5AC5DE99-0870-4D9E-AED1-69BD0FE7E61D}" type="slidenum">
              <a:t>&lt;#&gt;</a:t>
            </a:fld>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5">
    <p:spTree>
      <p:nvGrpSpPr>
        <p:cNvPr id="1" name=""/>
        <p:cNvGrpSpPr/>
        <p:nvPr/>
      </p:nvGrpSpPr>
      <p:grpSpPr>
        <a:xfrm>
          <a:off x="0" y="0"/>
          <a:ext cx="0" cy="0"/>
          <a:chOff x="0" y="0"/>
          <a:chExt cx="0" cy="0"/>
        </a:xfrm>
      </p:grpSpPr>
      <p:sp>
        <p:nvSpPr>
          <p:cNvPr id="55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5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6"/>
          </p:nvPr>
        </p:nvSpPr>
        <p:spPr/>
        <p:txBody>
          <a:bodyPr/>
          <a:p>
            <a:fld id="{3A3A4AD9-380B-41BE-9AA9-07A984FA9B21}" type="slidenum">
              <a:t>&lt;#&gt;</a:t>
            </a:fld>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6">
    <p:spTree>
      <p:nvGrpSpPr>
        <p:cNvPr id="1" name=""/>
        <p:cNvGrpSpPr/>
        <p:nvPr/>
      </p:nvGrpSpPr>
      <p:grpSpPr>
        <a:xfrm>
          <a:off x="0" y="0"/>
          <a:ext cx="0" cy="0"/>
          <a:chOff x="0" y="0"/>
          <a:chExt cx="0" cy="0"/>
        </a:xfrm>
      </p:grpSpPr>
      <p:sp>
        <p:nvSpPr>
          <p:cNvPr id="56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6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7"/>
          </p:nvPr>
        </p:nvSpPr>
        <p:spPr/>
        <p:txBody>
          <a:bodyPr/>
          <a:p>
            <a:fld id="{8DFBFE89-6A39-40D5-A1D0-167F0B373CA2}" type="slidenum">
              <a:t>&lt;#&gt;</a:t>
            </a:fld>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7">
    <p:spTree>
      <p:nvGrpSpPr>
        <p:cNvPr id="1" name=""/>
        <p:cNvGrpSpPr/>
        <p:nvPr/>
      </p:nvGrpSpPr>
      <p:grpSpPr>
        <a:xfrm>
          <a:off x="0" y="0"/>
          <a:ext cx="0" cy="0"/>
          <a:chOff x="0" y="0"/>
          <a:chExt cx="0" cy="0"/>
        </a:xfrm>
      </p:grpSpPr>
      <p:sp>
        <p:nvSpPr>
          <p:cNvPr id="56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6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8"/>
          </p:nvPr>
        </p:nvSpPr>
        <p:spPr/>
        <p:txBody>
          <a:bodyPr/>
          <a:p>
            <a:fld id="{416F642C-F7B6-4C44-9768-5E36B0F179AB}" type="slidenum">
              <a:t>&lt;#&gt;</a:t>
            </a:fld>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8">
    <p:spTree>
      <p:nvGrpSpPr>
        <p:cNvPr id="1" name=""/>
        <p:cNvGrpSpPr/>
        <p:nvPr/>
      </p:nvGrpSpPr>
      <p:grpSpPr>
        <a:xfrm>
          <a:off x="0" y="0"/>
          <a:ext cx="0" cy="0"/>
          <a:chOff x="0" y="0"/>
          <a:chExt cx="0" cy="0"/>
        </a:xfrm>
      </p:grpSpPr>
      <p:sp>
        <p:nvSpPr>
          <p:cNvPr id="57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7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9"/>
          </p:nvPr>
        </p:nvSpPr>
        <p:spPr/>
        <p:txBody>
          <a:bodyPr/>
          <a:p>
            <a:fld id="{67997DDD-74C0-496A-BFD0-9F66BEB9E4C0}" type="slidenum">
              <a:t>&lt;#&gt;</a:t>
            </a:fld>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9">
    <p:spTree>
      <p:nvGrpSpPr>
        <p:cNvPr id="1" name=""/>
        <p:cNvGrpSpPr/>
        <p:nvPr/>
      </p:nvGrpSpPr>
      <p:grpSpPr>
        <a:xfrm>
          <a:off x="0" y="0"/>
          <a:ext cx="0" cy="0"/>
          <a:chOff x="0" y="0"/>
          <a:chExt cx="0" cy="0"/>
        </a:xfrm>
      </p:grpSpPr>
      <p:sp>
        <p:nvSpPr>
          <p:cNvPr id="57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7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0"/>
          </p:nvPr>
        </p:nvSpPr>
        <p:spPr/>
        <p:txBody>
          <a:bodyPr/>
          <a:p>
            <a:fld id="{22EC6A9F-AC18-4238-A2BB-410FD3E01BFE}" type="slidenum">
              <a:t>&lt;#&gt;</a:t>
            </a:fld>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0">
    <p:spTree>
      <p:nvGrpSpPr>
        <p:cNvPr id="1" name=""/>
        <p:cNvGrpSpPr/>
        <p:nvPr/>
      </p:nvGrpSpPr>
      <p:grpSpPr>
        <a:xfrm>
          <a:off x="0" y="0"/>
          <a:ext cx="0" cy="0"/>
          <a:chOff x="0" y="0"/>
          <a:chExt cx="0" cy="0"/>
        </a:xfrm>
      </p:grpSpPr>
      <p:sp>
        <p:nvSpPr>
          <p:cNvPr id="58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8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1"/>
          </p:nvPr>
        </p:nvSpPr>
        <p:spPr/>
        <p:txBody>
          <a:bodyPr/>
          <a:p>
            <a:fld id="{1FB5D424-201C-4120-8F99-6A176E299E58}" type="slidenum">
              <a:t>&lt;#&gt;</a:t>
            </a:fld>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1">
    <p:spTree>
      <p:nvGrpSpPr>
        <p:cNvPr id="1" name=""/>
        <p:cNvGrpSpPr/>
        <p:nvPr/>
      </p:nvGrpSpPr>
      <p:grpSpPr>
        <a:xfrm>
          <a:off x="0" y="0"/>
          <a:ext cx="0" cy="0"/>
          <a:chOff x="0" y="0"/>
          <a:chExt cx="0" cy="0"/>
        </a:xfrm>
      </p:grpSpPr>
      <p:sp>
        <p:nvSpPr>
          <p:cNvPr id="58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8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2"/>
          </p:nvPr>
        </p:nvSpPr>
        <p:spPr/>
        <p:txBody>
          <a:bodyPr/>
          <a:p>
            <a:fld id="{169CB3A6-A934-4B65-ACC7-BA8859F5B85C}" type="slidenum">
              <a:t>&lt;#&gt;</a:t>
            </a:fld>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2">
    <p:spTree>
      <p:nvGrpSpPr>
        <p:cNvPr id="1" name=""/>
        <p:cNvGrpSpPr/>
        <p:nvPr/>
      </p:nvGrpSpPr>
      <p:grpSpPr>
        <a:xfrm>
          <a:off x="0" y="0"/>
          <a:ext cx="0" cy="0"/>
          <a:chOff x="0" y="0"/>
          <a:chExt cx="0" cy="0"/>
        </a:xfrm>
      </p:grpSpPr>
      <p:sp>
        <p:nvSpPr>
          <p:cNvPr id="58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9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3"/>
          </p:nvPr>
        </p:nvSpPr>
        <p:spPr/>
        <p:txBody>
          <a:bodyPr/>
          <a:p>
            <a:fld id="{CCC3D8D1-8BB7-4B95-91A4-82698FF63A96}" type="slidenum">
              <a:t>&lt;#&gt;</a:t>
            </a:fld>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3">
    <p:spTree>
      <p:nvGrpSpPr>
        <p:cNvPr id="1" name=""/>
        <p:cNvGrpSpPr/>
        <p:nvPr/>
      </p:nvGrpSpPr>
      <p:grpSpPr>
        <a:xfrm>
          <a:off x="0" y="0"/>
          <a:ext cx="0" cy="0"/>
          <a:chOff x="0" y="0"/>
          <a:chExt cx="0" cy="0"/>
        </a:xfrm>
      </p:grpSpPr>
      <p:sp>
        <p:nvSpPr>
          <p:cNvPr id="59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9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4"/>
          </p:nvPr>
        </p:nvSpPr>
        <p:spPr/>
        <p:txBody>
          <a:bodyPr/>
          <a:p>
            <a:fld id="{6936DF41-B68D-4B52-AF2D-FA52ACAE562E}" type="slidenum">
              <a:t>&lt;#&gt;</a:t>
            </a:fld>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icture with Caption">
    <p:spTree>
      <p:nvGrpSpPr>
        <p:cNvPr id="1" name=""/>
        <p:cNvGrpSpPr/>
        <p:nvPr/>
      </p:nvGrpSpPr>
      <p:grpSpPr>
        <a:xfrm>
          <a:off x="0" y="0"/>
          <a:ext cx="0" cy="0"/>
          <a:chOff x="0" y="0"/>
          <a:chExt cx="0" cy="0"/>
        </a:xfrm>
      </p:grpSpPr>
      <p:sp>
        <p:nvSpPr>
          <p:cNvPr id="7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31"/>
          </p:nvPr>
        </p:nvSpPr>
        <p:spPr/>
        <p:txBody>
          <a:bodyPr/>
          <a:p>
            <a:r>
              <a:t>Footer</a:t>
            </a:r>
          </a:p>
        </p:txBody>
      </p:sp>
      <p:sp>
        <p:nvSpPr>
          <p:cNvPr id="5" name="PlaceHolder 4"/>
          <p:cNvSpPr>
            <a:spLocks noGrp="1"/>
          </p:cNvSpPr>
          <p:nvPr>
            <p:ph type="sldNum" idx="32"/>
          </p:nvPr>
        </p:nvSpPr>
        <p:spPr/>
        <p:txBody>
          <a:bodyPr/>
          <a:p>
            <a:fld id="{F76C3ED3-D17B-488E-BB0B-46226793F289}" type="slidenum">
              <a:t>&lt;#&gt;</a:t>
            </a:fld>
          </a:p>
        </p:txBody>
      </p:sp>
      <p:sp>
        <p:nvSpPr>
          <p:cNvPr id="6" name="PlaceHolder 5"/>
          <p:cNvSpPr>
            <a:spLocks noGrp="1"/>
          </p:cNvSpPr>
          <p:nvPr>
            <p:ph type="dt" idx="33"/>
          </p:nvPr>
        </p:nvSpPr>
        <p:spPr/>
        <p:txBody>
          <a:bodyPr/>
          <a:p>
            <a:r>
              <a:rPr lang="en-US"/>
              <a:t/>
            </a: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4">
    <p:spTree>
      <p:nvGrpSpPr>
        <p:cNvPr id="1" name=""/>
        <p:cNvGrpSpPr/>
        <p:nvPr/>
      </p:nvGrpSpPr>
      <p:grpSpPr>
        <a:xfrm>
          <a:off x="0" y="0"/>
          <a:ext cx="0" cy="0"/>
          <a:chOff x="0" y="0"/>
          <a:chExt cx="0" cy="0"/>
        </a:xfrm>
      </p:grpSpPr>
      <p:sp>
        <p:nvSpPr>
          <p:cNvPr id="59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0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5"/>
          </p:nvPr>
        </p:nvSpPr>
        <p:spPr/>
        <p:txBody>
          <a:bodyPr/>
          <a:p>
            <a:fld id="{C7346BA1-5B85-4348-826E-26D8299164F0}" type="slidenum">
              <a:t>&lt;#&gt;</a:t>
            </a:fld>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5">
    <p:spTree>
      <p:nvGrpSpPr>
        <p:cNvPr id="1" name=""/>
        <p:cNvGrpSpPr/>
        <p:nvPr/>
      </p:nvGrpSpPr>
      <p:grpSpPr>
        <a:xfrm>
          <a:off x="0" y="0"/>
          <a:ext cx="0" cy="0"/>
          <a:chOff x="0" y="0"/>
          <a:chExt cx="0" cy="0"/>
        </a:xfrm>
      </p:grpSpPr>
      <p:sp>
        <p:nvSpPr>
          <p:cNvPr id="60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0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6"/>
          </p:nvPr>
        </p:nvSpPr>
        <p:spPr/>
        <p:txBody>
          <a:bodyPr/>
          <a:p>
            <a:fld id="{12B10B80-D2F6-49CA-9FF3-AE09A5AE92D0}" type="slidenum">
              <a:t>&lt;#&gt;</a:t>
            </a:fld>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6">
    <p:spTree>
      <p:nvGrpSpPr>
        <p:cNvPr id="1" name=""/>
        <p:cNvGrpSpPr/>
        <p:nvPr/>
      </p:nvGrpSpPr>
      <p:grpSpPr>
        <a:xfrm>
          <a:off x="0" y="0"/>
          <a:ext cx="0" cy="0"/>
          <a:chOff x="0" y="0"/>
          <a:chExt cx="0" cy="0"/>
        </a:xfrm>
      </p:grpSpPr>
      <p:sp>
        <p:nvSpPr>
          <p:cNvPr id="60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0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7"/>
          </p:nvPr>
        </p:nvSpPr>
        <p:spPr/>
        <p:txBody>
          <a:bodyPr/>
          <a:p>
            <a:fld id="{D37793CE-E2C2-4C88-AEE3-832D9BA3DF26}" type="slidenum">
              <a:t>&lt;#&gt;</a:t>
            </a:fld>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7">
    <p:spTree>
      <p:nvGrpSpPr>
        <p:cNvPr id="1" name=""/>
        <p:cNvGrpSpPr/>
        <p:nvPr/>
      </p:nvGrpSpPr>
      <p:grpSpPr>
        <a:xfrm>
          <a:off x="0" y="0"/>
          <a:ext cx="0" cy="0"/>
          <a:chOff x="0" y="0"/>
          <a:chExt cx="0" cy="0"/>
        </a:xfrm>
      </p:grpSpPr>
      <p:sp>
        <p:nvSpPr>
          <p:cNvPr id="61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1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8"/>
          </p:nvPr>
        </p:nvSpPr>
        <p:spPr/>
        <p:txBody>
          <a:bodyPr/>
          <a:p>
            <a:fld id="{EF5D8A72-65F0-4188-8328-986C1836A353}" type="slidenum">
              <a:t>&lt;#&gt;</a:t>
            </a:fld>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8">
    <p:spTree>
      <p:nvGrpSpPr>
        <p:cNvPr id="1" name=""/>
        <p:cNvGrpSpPr/>
        <p:nvPr/>
      </p:nvGrpSpPr>
      <p:grpSpPr>
        <a:xfrm>
          <a:off x="0" y="0"/>
          <a:ext cx="0" cy="0"/>
          <a:chOff x="0" y="0"/>
          <a:chExt cx="0" cy="0"/>
        </a:xfrm>
      </p:grpSpPr>
      <p:sp>
        <p:nvSpPr>
          <p:cNvPr id="61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1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59"/>
          </p:nvPr>
        </p:nvSpPr>
        <p:spPr/>
        <p:txBody>
          <a:bodyPr/>
          <a:p>
            <a:fld id="{317AA9F6-5318-498E-BC04-CA7ADA0E1245}" type="slidenum">
              <a:t>&lt;#&gt;</a:t>
            </a:fld>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59">
    <p:spTree>
      <p:nvGrpSpPr>
        <p:cNvPr id="1" name=""/>
        <p:cNvGrpSpPr/>
        <p:nvPr/>
      </p:nvGrpSpPr>
      <p:grpSpPr>
        <a:xfrm>
          <a:off x="0" y="0"/>
          <a:ext cx="0" cy="0"/>
          <a:chOff x="0" y="0"/>
          <a:chExt cx="0" cy="0"/>
        </a:xfrm>
      </p:grpSpPr>
      <p:sp>
        <p:nvSpPr>
          <p:cNvPr id="61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2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0"/>
          </p:nvPr>
        </p:nvSpPr>
        <p:spPr/>
        <p:txBody>
          <a:bodyPr/>
          <a:p>
            <a:fld id="{568FDB74-9243-447B-A72B-4C549B5CD9FE}" type="slidenum">
              <a:t>&lt;#&gt;</a:t>
            </a:fld>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0">
    <p:spTree>
      <p:nvGrpSpPr>
        <p:cNvPr id="1" name=""/>
        <p:cNvGrpSpPr/>
        <p:nvPr/>
      </p:nvGrpSpPr>
      <p:grpSpPr>
        <a:xfrm>
          <a:off x="0" y="0"/>
          <a:ext cx="0" cy="0"/>
          <a:chOff x="0" y="0"/>
          <a:chExt cx="0" cy="0"/>
        </a:xfrm>
      </p:grpSpPr>
      <p:sp>
        <p:nvSpPr>
          <p:cNvPr id="62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2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1"/>
          </p:nvPr>
        </p:nvSpPr>
        <p:spPr/>
        <p:txBody>
          <a:bodyPr/>
          <a:p>
            <a:fld id="{D6F16B1A-1E11-41E7-A519-7148EBAC707C}" type="slidenum">
              <a:t>&lt;#&gt;</a:t>
            </a:fld>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1">
    <p:spTree>
      <p:nvGrpSpPr>
        <p:cNvPr id="1" name=""/>
        <p:cNvGrpSpPr/>
        <p:nvPr/>
      </p:nvGrpSpPr>
      <p:grpSpPr>
        <a:xfrm>
          <a:off x="0" y="0"/>
          <a:ext cx="0" cy="0"/>
          <a:chOff x="0" y="0"/>
          <a:chExt cx="0" cy="0"/>
        </a:xfrm>
      </p:grpSpPr>
      <p:sp>
        <p:nvSpPr>
          <p:cNvPr id="62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2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2"/>
          </p:nvPr>
        </p:nvSpPr>
        <p:spPr/>
        <p:txBody>
          <a:bodyPr/>
          <a:p>
            <a:fld id="{7FF5AB56-E72D-49BB-9814-9625BD57F197}" type="slidenum">
              <a:t>&lt;#&gt;</a:t>
            </a:fld>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2">
    <p:spTree>
      <p:nvGrpSpPr>
        <p:cNvPr id="1" name=""/>
        <p:cNvGrpSpPr/>
        <p:nvPr/>
      </p:nvGrpSpPr>
      <p:grpSpPr>
        <a:xfrm>
          <a:off x="0" y="0"/>
          <a:ext cx="0" cy="0"/>
          <a:chOff x="0" y="0"/>
          <a:chExt cx="0" cy="0"/>
        </a:xfrm>
      </p:grpSpPr>
      <p:sp>
        <p:nvSpPr>
          <p:cNvPr id="6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3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3"/>
          </p:nvPr>
        </p:nvSpPr>
        <p:spPr/>
        <p:txBody>
          <a:bodyPr/>
          <a:p>
            <a:fld id="{21BEC4F7-3411-4E66-9CC0-3D6D2B7859C3}" type="slidenum">
              <a:t>&lt;#&gt;</a:t>
            </a:fld>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3">
    <p:spTree>
      <p:nvGrpSpPr>
        <p:cNvPr id="1" name=""/>
        <p:cNvGrpSpPr/>
        <p:nvPr/>
      </p:nvGrpSpPr>
      <p:grpSpPr>
        <a:xfrm>
          <a:off x="0" y="0"/>
          <a:ext cx="0" cy="0"/>
          <a:chOff x="0" y="0"/>
          <a:chExt cx="0" cy="0"/>
        </a:xfrm>
      </p:grpSpPr>
      <p:sp>
        <p:nvSpPr>
          <p:cNvPr id="63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3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4"/>
          </p:nvPr>
        </p:nvSpPr>
        <p:spPr/>
        <p:txBody>
          <a:bodyPr/>
          <a:p>
            <a:fld id="{9FBCA783-9195-4C94-ABE1-F58CB4BC2A17}" type="slidenum">
              <a:t>&lt;#&gt;</a:t>
            </a:fld>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p:spTree>
      <p:nvGrpSpPr>
        <p:cNvPr id="1" name=""/>
        <p:cNvGrpSpPr/>
        <p:nvPr/>
      </p:nvGrpSpPr>
      <p:grpSpPr>
        <a:xfrm>
          <a:off x="0" y="0"/>
          <a:ext cx="0" cy="0"/>
          <a:chOff x="0" y="0"/>
          <a:chExt cx="0" cy="0"/>
        </a:xfrm>
      </p:grpSpPr>
      <p:sp>
        <p:nvSpPr>
          <p:cNvPr id="8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ftr" idx="34"/>
          </p:nvPr>
        </p:nvSpPr>
        <p:spPr/>
        <p:txBody>
          <a:bodyPr/>
          <a:p>
            <a:r>
              <a:t>Footer</a:t>
            </a:r>
          </a:p>
        </p:txBody>
      </p:sp>
      <p:sp>
        <p:nvSpPr>
          <p:cNvPr id="5" name="PlaceHolder 4"/>
          <p:cNvSpPr>
            <a:spLocks noGrp="1"/>
          </p:cNvSpPr>
          <p:nvPr>
            <p:ph type="sldNum" idx="35"/>
          </p:nvPr>
        </p:nvSpPr>
        <p:spPr/>
        <p:txBody>
          <a:bodyPr/>
          <a:p>
            <a:fld id="{4BD914FD-66C8-45FD-9F70-A5A4CE1842D4}" type="slidenum">
              <a:t>&lt;#&gt;</a:t>
            </a:fld>
          </a:p>
        </p:txBody>
      </p:sp>
      <p:sp>
        <p:nvSpPr>
          <p:cNvPr id="6" name="PlaceHolder 5"/>
          <p:cNvSpPr>
            <a:spLocks noGrp="1"/>
          </p:cNvSpPr>
          <p:nvPr>
            <p:ph type="dt" idx="36"/>
          </p:nvPr>
        </p:nvSpPr>
        <p:spPr/>
        <p:txBody>
          <a:bodyPr/>
          <a:p>
            <a:r>
              <a:rPr lang="en-US"/>
              <a:t/>
            </a: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4">
    <p:spTree>
      <p:nvGrpSpPr>
        <p:cNvPr id="1" name=""/>
        <p:cNvGrpSpPr/>
        <p:nvPr/>
      </p:nvGrpSpPr>
      <p:grpSpPr>
        <a:xfrm>
          <a:off x="0" y="0"/>
          <a:ext cx="0" cy="0"/>
          <a:chOff x="0" y="0"/>
          <a:chExt cx="0" cy="0"/>
        </a:xfrm>
      </p:grpSpPr>
      <p:sp>
        <p:nvSpPr>
          <p:cNvPr id="63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4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5"/>
          </p:nvPr>
        </p:nvSpPr>
        <p:spPr/>
        <p:txBody>
          <a:bodyPr/>
          <a:p>
            <a:fld id="{68261F50-E16E-409D-90DB-29A009F63E35}" type="slidenum">
              <a:t>&lt;#&gt;</a:t>
            </a:fld>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5">
    <p:spTree>
      <p:nvGrpSpPr>
        <p:cNvPr id="1" name=""/>
        <p:cNvGrpSpPr/>
        <p:nvPr/>
      </p:nvGrpSpPr>
      <p:grpSpPr>
        <a:xfrm>
          <a:off x="0" y="0"/>
          <a:ext cx="0" cy="0"/>
          <a:chOff x="0" y="0"/>
          <a:chExt cx="0" cy="0"/>
        </a:xfrm>
      </p:grpSpPr>
      <p:sp>
        <p:nvSpPr>
          <p:cNvPr id="64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4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6"/>
          </p:nvPr>
        </p:nvSpPr>
        <p:spPr/>
        <p:txBody>
          <a:bodyPr/>
          <a:p>
            <a:fld id="{63D3C405-5DCB-4296-A3E4-25DF81C55234}" type="slidenum">
              <a:t>&lt;#&gt;</a:t>
            </a:fld>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6">
    <p:spTree>
      <p:nvGrpSpPr>
        <p:cNvPr id="1" name=""/>
        <p:cNvGrpSpPr/>
        <p:nvPr/>
      </p:nvGrpSpPr>
      <p:grpSpPr>
        <a:xfrm>
          <a:off x="0" y="0"/>
          <a:ext cx="0" cy="0"/>
          <a:chOff x="0" y="0"/>
          <a:chExt cx="0" cy="0"/>
        </a:xfrm>
      </p:grpSpPr>
      <p:sp>
        <p:nvSpPr>
          <p:cNvPr id="64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4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7"/>
          </p:nvPr>
        </p:nvSpPr>
        <p:spPr/>
        <p:txBody>
          <a:bodyPr/>
          <a:p>
            <a:fld id="{30DABE35-F702-4AAC-BEBC-D7CEFCC07A65}" type="slidenum">
              <a:t>&lt;#&gt;</a:t>
            </a:fld>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7">
    <p:spTree>
      <p:nvGrpSpPr>
        <p:cNvPr id="1" name=""/>
        <p:cNvGrpSpPr/>
        <p:nvPr/>
      </p:nvGrpSpPr>
      <p:grpSpPr>
        <a:xfrm>
          <a:off x="0" y="0"/>
          <a:ext cx="0" cy="0"/>
          <a:chOff x="0" y="0"/>
          <a:chExt cx="0" cy="0"/>
        </a:xfrm>
      </p:grpSpPr>
      <p:sp>
        <p:nvSpPr>
          <p:cNvPr id="65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5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8"/>
          </p:nvPr>
        </p:nvSpPr>
        <p:spPr/>
        <p:txBody>
          <a:bodyPr/>
          <a:p>
            <a:fld id="{46C74C35-EC03-4E8A-8AED-EF5B43584ADB}" type="slidenum">
              <a:t>&lt;#&gt;</a:t>
            </a:fld>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8">
    <p:spTree>
      <p:nvGrpSpPr>
        <p:cNvPr id="1" name=""/>
        <p:cNvGrpSpPr/>
        <p:nvPr/>
      </p:nvGrpSpPr>
      <p:grpSpPr>
        <a:xfrm>
          <a:off x="0" y="0"/>
          <a:ext cx="0" cy="0"/>
          <a:chOff x="0" y="0"/>
          <a:chExt cx="0" cy="0"/>
        </a:xfrm>
      </p:grpSpPr>
      <p:sp>
        <p:nvSpPr>
          <p:cNvPr id="65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5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69"/>
          </p:nvPr>
        </p:nvSpPr>
        <p:spPr/>
        <p:txBody>
          <a:bodyPr/>
          <a:p>
            <a:fld id="{A2E34071-300C-4B7B-ABE4-358A8172E39F}" type="slidenum">
              <a:t>&lt;#&gt;</a:t>
            </a:fld>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69">
    <p:spTree>
      <p:nvGrpSpPr>
        <p:cNvPr id="1" name=""/>
        <p:cNvGrpSpPr/>
        <p:nvPr/>
      </p:nvGrpSpPr>
      <p:grpSpPr>
        <a:xfrm>
          <a:off x="0" y="0"/>
          <a:ext cx="0" cy="0"/>
          <a:chOff x="0" y="0"/>
          <a:chExt cx="0" cy="0"/>
        </a:xfrm>
      </p:grpSpPr>
      <p:sp>
        <p:nvSpPr>
          <p:cNvPr id="66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61"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0"/>
          </p:nvPr>
        </p:nvSpPr>
        <p:spPr/>
        <p:txBody>
          <a:bodyPr/>
          <a:p>
            <a:fld id="{C3EEAE18-8F78-43D9-A414-769FF4D747CC}" type="slidenum">
              <a:t>&lt;#&gt;</a:t>
            </a:fld>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0">
    <p:spTree>
      <p:nvGrpSpPr>
        <p:cNvPr id="1" name=""/>
        <p:cNvGrpSpPr/>
        <p:nvPr/>
      </p:nvGrpSpPr>
      <p:grpSpPr>
        <a:xfrm>
          <a:off x="0" y="0"/>
          <a:ext cx="0" cy="0"/>
          <a:chOff x="0" y="0"/>
          <a:chExt cx="0" cy="0"/>
        </a:xfrm>
      </p:grpSpPr>
      <p:sp>
        <p:nvSpPr>
          <p:cNvPr id="66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6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1"/>
          </p:nvPr>
        </p:nvSpPr>
        <p:spPr/>
        <p:txBody>
          <a:bodyPr/>
          <a:p>
            <a:fld id="{4087CE24-E87B-416E-A5AC-3C7C7A28F23C}" type="slidenum">
              <a:t>&lt;#&gt;</a:t>
            </a:fld>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1">
    <p:spTree>
      <p:nvGrpSpPr>
        <p:cNvPr id="1" name=""/>
        <p:cNvGrpSpPr/>
        <p:nvPr/>
      </p:nvGrpSpPr>
      <p:grpSpPr>
        <a:xfrm>
          <a:off x="0" y="0"/>
          <a:ext cx="0" cy="0"/>
          <a:chOff x="0" y="0"/>
          <a:chExt cx="0" cy="0"/>
        </a:xfrm>
      </p:grpSpPr>
      <p:sp>
        <p:nvSpPr>
          <p:cNvPr id="66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6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2"/>
          </p:nvPr>
        </p:nvSpPr>
        <p:spPr/>
        <p:txBody>
          <a:bodyPr/>
          <a:p>
            <a:fld id="{C1A5A755-C792-4871-AF0B-2B878845694C}" type="slidenum">
              <a:t>&lt;#&gt;</a:t>
            </a:fld>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2">
    <p:spTree>
      <p:nvGrpSpPr>
        <p:cNvPr id="1" name=""/>
        <p:cNvGrpSpPr/>
        <p:nvPr/>
      </p:nvGrpSpPr>
      <p:grpSpPr>
        <a:xfrm>
          <a:off x="0" y="0"/>
          <a:ext cx="0" cy="0"/>
          <a:chOff x="0" y="0"/>
          <a:chExt cx="0" cy="0"/>
        </a:xfrm>
      </p:grpSpPr>
      <p:sp>
        <p:nvSpPr>
          <p:cNvPr id="67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7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3"/>
          </p:nvPr>
        </p:nvSpPr>
        <p:spPr/>
        <p:txBody>
          <a:bodyPr/>
          <a:p>
            <a:fld id="{DCB64825-1EDE-4C4A-80C0-2A1678F0C4CA}" type="slidenum">
              <a:t>&lt;#&gt;</a:t>
            </a:fld>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3">
    <p:spTree>
      <p:nvGrpSpPr>
        <p:cNvPr id="1" name=""/>
        <p:cNvGrpSpPr/>
        <p:nvPr/>
      </p:nvGrpSpPr>
      <p:grpSpPr>
        <a:xfrm>
          <a:off x="0" y="0"/>
          <a:ext cx="0" cy="0"/>
          <a:chOff x="0" y="0"/>
          <a:chExt cx="0" cy="0"/>
        </a:xfrm>
      </p:grpSpPr>
      <p:sp>
        <p:nvSpPr>
          <p:cNvPr id="67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7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4"/>
          </p:nvPr>
        </p:nvSpPr>
        <p:spPr/>
        <p:txBody>
          <a:bodyPr/>
          <a:p>
            <a:fld id="{F85F6A2E-0143-4EA3-AFB9-A36C3BD1CEDE}" type="slidenum">
              <a:t>&lt;#&gt;</a:t>
            </a:fld>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
    <p:spTree>
      <p:nvGrpSpPr>
        <p:cNvPr id="1" name=""/>
        <p:cNvGrpSpPr/>
        <p:nvPr/>
      </p:nvGrpSpPr>
      <p:grpSpPr>
        <a:xfrm>
          <a:off x="0" y="0"/>
          <a:ext cx="0" cy="0"/>
          <a:chOff x="0" y="0"/>
          <a:chExt cx="0" cy="0"/>
        </a:xfrm>
      </p:grpSpPr>
      <p:sp>
        <p:nvSpPr>
          <p:cNvPr id="8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37"/>
          </p:nvPr>
        </p:nvSpPr>
        <p:spPr/>
        <p:txBody>
          <a:bodyPr/>
          <a:p>
            <a:r>
              <a:t>Footer</a:t>
            </a:r>
          </a:p>
        </p:txBody>
      </p:sp>
      <p:sp>
        <p:nvSpPr>
          <p:cNvPr id="5" name="PlaceHolder 4"/>
          <p:cNvSpPr>
            <a:spLocks noGrp="1"/>
          </p:cNvSpPr>
          <p:nvPr>
            <p:ph type="sldNum" idx="38"/>
          </p:nvPr>
        </p:nvSpPr>
        <p:spPr/>
        <p:txBody>
          <a:bodyPr/>
          <a:p>
            <a:fld id="{4DEA1D7D-BFA0-4DA8-AF0E-9D68DC4B34D4}" type="slidenum">
              <a:t>&lt;#&gt;</a:t>
            </a:fld>
          </a:p>
        </p:txBody>
      </p:sp>
      <p:sp>
        <p:nvSpPr>
          <p:cNvPr id="6" name="PlaceHolder 5"/>
          <p:cNvSpPr>
            <a:spLocks noGrp="1"/>
          </p:cNvSpPr>
          <p:nvPr>
            <p:ph type="dt" idx="39"/>
          </p:nvPr>
        </p:nvSpPr>
        <p:spPr/>
        <p:txBody>
          <a:bodyPr/>
          <a:p>
            <a:r>
              <a:rPr lang="en-US"/>
              <a:t/>
            </a:r>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4">
    <p:spTree>
      <p:nvGrpSpPr>
        <p:cNvPr id="1" name=""/>
        <p:cNvGrpSpPr/>
        <p:nvPr/>
      </p:nvGrpSpPr>
      <p:grpSpPr>
        <a:xfrm>
          <a:off x="0" y="0"/>
          <a:ext cx="0" cy="0"/>
          <a:chOff x="0" y="0"/>
          <a:chExt cx="0" cy="0"/>
        </a:xfrm>
      </p:grpSpPr>
      <p:sp>
        <p:nvSpPr>
          <p:cNvPr id="68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8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5"/>
          </p:nvPr>
        </p:nvSpPr>
        <p:spPr/>
        <p:txBody>
          <a:bodyPr/>
          <a:p>
            <a:fld id="{E3078C13-6E88-44B2-870A-797E62A02AD2}" type="slidenum">
              <a:t>&lt;#&gt;</a:t>
            </a:fld>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5">
    <p:spTree>
      <p:nvGrpSpPr>
        <p:cNvPr id="1" name=""/>
        <p:cNvGrpSpPr/>
        <p:nvPr/>
      </p:nvGrpSpPr>
      <p:grpSpPr>
        <a:xfrm>
          <a:off x="0" y="0"/>
          <a:ext cx="0" cy="0"/>
          <a:chOff x="0" y="0"/>
          <a:chExt cx="0" cy="0"/>
        </a:xfrm>
      </p:grpSpPr>
      <p:sp>
        <p:nvSpPr>
          <p:cNvPr id="68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8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6"/>
          </p:nvPr>
        </p:nvSpPr>
        <p:spPr/>
        <p:txBody>
          <a:bodyPr/>
          <a:p>
            <a:fld id="{8403CD69-4DEC-4669-BAF5-FF4259553A24}" type="slidenum">
              <a:t>&lt;#&gt;</a:t>
            </a:fld>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6">
    <p:spTree>
      <p:nvGrpSpPr>
        <p:cNvPr id="1" name=""/>
        <p:cNvGrpSpPr/>
        <p:nvPr/>
      </p:nvGrpSpPr>
      <p:grpSpPr>
        <a:xfrm>
          <a:off x="0" y="0"/>
          <a:ext cx="0" cy="0"/>
          <a:chOff x="0" y="0"/>
          <a:chExt cx="0" cy="0"/>
        </a:xfrm>
      </p:grpSpPr>
      <p:sp>
        <p:nvSpPr>
          <p:cNvPr id="69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9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7"/>
          </p:nvPr>
        </p:nvSpPr>
        <p:spPr/>
        <p:txBody>
          <a:bodyPr/>
          <a:p>
            <a:fld id="{54DA3EE4-5586-42E5-8B05-5CB20E893B97}" type="slidenum">
              <a:t>&lt;#&gt;</a:t>
            </a:fld>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7">
    <p:spTree>
      <p:nvGrpSpPr>
        <p:cNvPr id="1" name=""/>
        <p:cNvGrpSpPr/>
        <p:nvPr/>
      </p:nvGrpSpPr>
      <p:grpSpPr>
        <a:xfrm>
          <a:off x="0" y="0"/>
          <a:ext cx="0" cy="0"/>
          <a:chOff x="0" y="0"/>
          <a:chExt cx="0" cy="0"/>
        </a:xfrm>
      </p:grpSpPr>
      <p:sp>
        <p:nvSpPr>
          <p:cNvPr id="69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9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8"/>
          </p:nvPr>
        </p:nvSpPr>
        <p:spPr/>
        <p:txBody>
          <a:bodyPr/>
          <a:p>
            <a:fld id="{93817489-A91A-40A9-8F75-27C0B916215A}" type="slidenum">
              <a:t>&lt;#&gt;</a:t>
            </a:fld>
          </a:p>
        </p:txBody>
      </p:sp>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8">
    <p:spTree>
      <p:nvGrpSpPr>
        <p:cNvPr id="1" name=""/>
        <p:cNvGrpSpPr/>
        <p:nvPr/>
      </p:nvGrpSpPr>
      <p:grpSpPr>
        <a:xfrm>
          <a:off x="0" y="0"/>
          <a:ext cx="0" cy="0"/>
          <a:chOff x="0" y="0"/>
          <a:chExt cx="0" cy="0"/>
        </a:xfrm>
      </p:grpSpPr>
      <p:sp>
        <p:nvSpPr>
          <p:cNvPr id="70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0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79"/>
          </p:nvPr>
        </p:nvSpPr>
        <p:spPr/>
        <p:txBody>
          <a:bodyPr/>
          <a:p>
            <a:fld id="{96993CE5-7A71-49A4-94CE-D1FD3697FAB9}" type="slidenum">
              <a:t>&lt;#&gt;</a:t>
            </a:fld>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9">
    <p:spTree>
      <p:nvGrpSpPr>
        <p:cNvPr id="1" name=""/>
        <p:cNvGrpSpPr/>
        <p:nvPr/>
      </p:nvGrpSpPr>
      <p:grpSpPr>
        <a:xfrm>
          <a:off x="0" y="0"/>
          <a:ext cx="0" cy="0"/>
          <a:chOff x="0" y="0"/>
          <a:chExt cx="0" cy="0"/>
        </a:xfrm>
      </p:grpSpPr>
      <p:sp>
        <p:nvSpPr>
          <p:cNvPr id="7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0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0"/>
          </p:nvPr>
        </p:nvSpPr>
        <p:spPr/>
        <p:txBody>
          <a:bodyPr/>
          <a:p>
            <a:fld id="{A5357339-CC47-4F70-82CE-939B75AE96F5}" type="slidenum">
              <a:t>&lt;#&gt;</a:t>
            </a:fld>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0">
    <p:spTree>
      <p:nvGrpSpPr>
        <p:cNvPr id="1" name=""/>
        <p:cNvGrpSpPr/>
        <p:nvPr/>
      </p:nvGrpSpPr>
      <p:grpSpPr>
        <a:xfrm>
          <a:off x="0" y="0"/>
          <a:ext cx="0" cy="0"/>
          <a:chOff x="0" y="0"/>
          <a:chExt cx="0" cy="0"/>
        </a:xfrm>
      </p:grpSpPr>
      <p:sp>
        <p:nvSpPr>
          <p:cNvPr id="71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1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1"/>
          </p:nvPr>
        </p:nvSpPr>
        <p:spPr/>
        <p:txBody>
          <a:bodyPr/>
          <a:p>
            <a:fld id="{6DF2C3D5-3E23-4FEB-A284-1551F73BA90A}" type="slidenum">
              <a:t>&lt;#&gt;</a:t>
            </a:fld>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1">
    <p:spTree>
      <p:nvGrpSpPr>
        <p:cNvPr id="1" name=""/>
        <p:cNvGrpSpPr/>
        <p:nvPr/>
      </p:nvGrpSpPr>
      <p:grpSpPr>
        <a:xfrm>
          <a:off x="0" y="0"/>
          <a:ext cx="0" cy="0"/>
          <a:chOff x="0" y="0"/>
          <a:chExt cx="0" cy="0"/>
        </a:xfrm>
      </p:grpSpPr>
      <p:sp>
        <p:nvSpPr>
          <p:cNvPr id="71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1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2"/>
          </p:nvPr>
        </p:nvSpPr>
        <p:spPr/>
        <p:txBody>
          <a:bodyPr/>
          <a:p>
            <a:fld id="{07389B4D-478E-4518-8A22-0FEF94F9CB31}" type="slidenum">
              <a:t>&lt;#&gt;</a:t>
            </a:fld>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2">
    <p:spTree>
      <p:nvGrpSpPr>
        <p:cNvPr id="1" name=""/>
        <p:cNvGrpSpPr/>
        <p:nvPr/>
      </p:nvGrpSpPr>
      <p:grpSpPr>
        <a:xfrm>
          <a:off x="0" y="0"/>
          <a:ext cx="0" cy="0"/>
          <a:chOff x="0" y="0"/>
          <a:chExt cx="0" cy="0"/>
        </a:xfrm>
      </p:grpSpPr>
      <p:sp>
        <p:nvSpPr>
          <p:cNvPr id="71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2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3"/>
          </p:nvPr>
        </p:nvSpPr>
        <p:spPr/>
        <p:txBody>
          <a:bodyPr/>
          <a:p>
            <a:fld id="{AB0A008C-797E-458E-939F-130E329E335D}" type="slidenum">
              <a:t>&lt;#&gt;</a:t>
            </a:fld>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3">
    <p:spTree>
      <p:nvGrpSpPr>
        <p:cNvPr id="1" name=""/>
        <p:cNvGrpSpPr/>
        <p:nvPr/>
      </p:nvGrpSpPr>
      <p:grpSpPr>
        <a:xfrm>
          <a:off x="0" y="0"/>
          <a:ext cx="0" cy="0"/>
          <a:chOff x="0" y="0"/>
          <a:chExt cx="0" cy="0"/>
        </a:xfrm>
      </p:grpSpPr>
      <p:sp>
        <p:nvSpPr>
          <p:cNvPr id="72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2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4"/>
          </p:nvPr>
        </p:nvSpPr>
        <p:spPr/>
        <p:txBody>
          <a:bodyPr/>
          <a:p>
            <a:fld id="{D7627218-A2D6-4C89-A89E-5FD4FDA022E4}"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
    <p:spTree>
      <p:nvGrpSpPr>
        <p:cNvPr id="1" name=""/>
        <p:cNvGrpSpPr/>
        <p:nvPr/>
      </p:nvGrpSpPr>
      <p:grpSpPr>
        <a:xfrm>
          <a:off x="0" y="0"/>
          <a:ext cx="0" cy="0"/>
          <a:chOff x="0" y="0"/>
          <a:chExt cx="0" cy="0"/>
        </a:xfrm>
      </p:grpSpPr>
      <p:sp>
        <p:nvSpPr>
          <p:cNvPr id="9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40"/>
          </p:nvPr>
        </p:nvSpPr>
        <p:spPr/>
        <p:txBody>
          <a:bodyPr/>
          <a:p>
            <a:r>
              <a:t>Footer</a:t>
            </a:r>
          </a:p>
        </p:txBody>
      </p:sp>
      <p:sp>
        <p:nvSpPr>
          <p:cNvPr id="5" name="PlaceHolder 4"/>
          <p:cNvSpPr>
            <a:spLocks noGrp="1"/>
          </p:cNvSpPr>
          <p:nvPr>
            <p:ph type="sldNum" idx="41"/>
          </p:nvPr>
        </p:nvSpPr>
        <p:spPr/>
        <p:txBody>
          <a:bodyPr/>
          <a:p>
            <a:fld id="{16267F6E-09BC-4114-9F77-299641E18BF3}" type="slidenum">
              <a:t>&lt;#&gt;</a:t>
            </a:fld>
          </a:p>
        </p:txBody>
      </p:sp>
      <p:sp>
        <p:nvSpPr>
          <p:cNvPr id="6" name="PlaceHolder 5"/>
          <p:cNvSpPr>
            <a:spLocks noGrp="1"/>
          </p:cNvSpPr>
          <p:nvPr>
            <p:ph type="dt" idx="42"/>
          </p:nvPr>
        </p:nvSpPr>
        <p:spPr/>
        <p:txBody>
          <a:bodyPr/>
          <a:p>
            <a:r>
              <a:rPr lang="en-US"/>
              <a:t/>
            </a: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4">
    <p:spTree>
      <p:nvGrpSpPr>
        <p:cNvPr id="1" name=""/>
        <p:cNvGrpSpPr/>
        <p:nvPr/>
      </p:nvGrpSpPr>
      <p:grpSpPr>
        <a:xfrm>
          <a:off x="0" y="0"/>
          <a:ext cx="0" cy="0"/>
          <a:chOff x="0" y="0"/>
          <a:chExt cx="0" cy="0"/>
        </a:xfrm>
      </p:grpSpPr>
      <p:sp>
        <p:nvSpPr>
          <p:cNvPr id="72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2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5"/>
          </p:nvPr>
        </p:nvSpPr>
        <p:spPr/>
        <p:txBody>
          <a:bodyPr/>
          <a:p>
            <a:fld id="{81840E6C-F03D-4C52-81C0-C53D9DAF8D5C}" type="slidenum">
              <a:t>&lt;#&gt;</a:t>
            </a:fld>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5">
    <p:spTree>
      <p:nvGrpSpPr>
        <p:cNvPr id="1" name=""/>
        <p:cNvGrpSpPr/>
        <p:nvPr/>
      </p:nvGrpSpPr>
      <p:grpSpPr>
        <a:xfrm>
          <a:off x="0" y="0"/>
          <a:ext cx="0" cy="0"/>
          <a:chOff x="0" y="0"/>
          <a:chExt cx="0" cy="0"/>
        </a:xfrm>
      </p:grpSpPr>
      <p:sp>
        <p:nvSpPr>
          <p:cNvPr id="73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3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6"/>
          </p:nvPr>
        </p:nvSpPr>
        <p:spPr/>
        <p:txBody>
          <a:bodyPr/>
          <a:p>
            <a:fld id="{F002D029-B453-47DA-82A3-D126EA178429}" type="slidenum">
              <a:t>&lt;#&gt;</a:t>
            </a:fld>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6">
    <p:spTree>
      <p:nvGrpSpPr>
        <p:cNvPr id="1" name=""/>
        <p:cNvGrpSpPr/>
        <p:nvPr/>
      </p:nvGrpSpPr>
      <p:grpSpPr>
        <a:xfrm>
          <a:off x="0" y="0"/>
          <a:ext cx="0" cy="0"/>
          <a:chOff x="0" y="0"/>
          <a:chExt cx="0" cy="0"/>
        </a:xfrm>
      </p:grpSpPr>
      <p:sp>
        <p:nvSpPr>
          <p:cNvPr id="73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3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7"/>
          </p:nvPr>
        </p:nvSpPr>
        <p:spPr/>
        <p:txBody>
          <a:bodyPr/>
          <a:p>
            <a:fld id="{31865C22-2B9D-4825-A6A2-580D21018122}" type="slidenum">
              <a:t>&lt;#&gt;</a:t>
            </a:fld>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7">
    <p:spTree>
      <p:nvGrpSpPr>
        <p:cNvPr id="1" name=""/>
        <p:cNvGrpSpPr/>
        <p:nvPr/>
      </p:nvGrpSpPr>
      <p:grpSpPr>
        <a:xfrm>
          <a:off x="0" y="0"/>
          <a:ext cx="0" cy="0"/>
          <a:chOff x="0" y="0"/>
          <a:chExt cx="0" cy="0"/>
        </a:xfrm>
      </p:grpSpPr>
      <p:sp>
        <p:nvSpPr>
          <p:cNvPr id="74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4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8"/>
          </p:nvPr>
        </p:nvSpPr>
        <p:spPr/>
        <p:txBody>
          <a:bodyPr/>
          <a:p>
            <a:fld id="{501F87A1-6071-42D6-83B7-3E7F82C2360F}" type="slidenum">
              <a:t>&lt;#&gt;</a:t>
            </a:fld>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8">
    <p:spTree>
      <p:nvGrpSpPr>
        <p:cNvPr id="1" name=""/>
        <p:cNvGrpSpPr/>
        <p:nvPr/>
      </p:nvGrpSpPr>
      <p:grpSpPr>
        <a:xfrm>
          <a:off x="0" y="0"/>
          <a:ext cx="0" cy="0"/>
          <a:chOff x="0" y="0"/>
          <a:chExt cx="0" cy="0"/>
        </a:xfrm>
      </p:grpSpPr>
      <p:sp>
        <p:nvSpPr>
          <p:cNvPr id="74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5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89"/>
          </p:nvPr>
        </p:nvSpPr>
        <p:spPr/>
        <p:txBody>
          <a:bodyPr/>
          <a:p>
            <a:fld id="{C12FE3E0-0A58-4E0F-9B25-CA88A1039B15}" type="slidenum">
              <a:t>&lt;#&gt;</a:t>
            </a:fld>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89">
    <p:spTree>
      <p:nvGrpSpPr>
        <p:cNvPr id="1" name=""/>
        <p:cNvGrpSpPr/>
        <p:nvPr/>
      </p:nvGrpSpPr>
      <p:grpSpPr>
        <a:xfrm>
          <a:off x="0" y="0"/>
          <a:ext cx="0" cy="0"/>
          <a:chOff x="0" y="0"/>
          <a:chExt cx="0" cy="0"/>
        </a:xfrm>
      </p:grpSpPr>
      <p:sp>
        <p:nvSpPr>
          <p:cNvPr id="75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5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0"/>
          </p:nvPr>
        </p:nvSpPr>
        <p:spPr/>
        <p:txBody>
          <a:bodyPr/>
          <a:p>
            <a:fld id="{86E2C17E-E191-42FC-83A0-FC2274D535EE}" type="slidenum">
              <a:t>&lt;#&gt;</a:t>
            </a:fld>
          </a:p>
        </p:txBody>
      </p:sp>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0">
    <p:spTree>
      <p:nvGrpSpPr>
        <p:cNvPr id="1" name=""/>
        <p:cNvGrpSpPr/>
        <p:nvPr/>
      </p:nvGrpSpPr>
      <p:grpSpPr>
        <a:xfrm>
          <a:off x="0" y="0"/>
          <a:ext cx="0" cy="0"/>
          <a:chOff x="0" y="0"/>
          <a:chExt cx="0" cy="0"/>
        </a:xfrm>
      </p:grpSpPr>
      <p:sp>
        <p:nvSpPr>
          <p:cNvPr id="75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5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1"/>
          </p:nvPr>
        </p:nvSpPr>
        <p:spPr/>
        <p:txBody>
          <a:bodyPr/>
          <a:p>
            <a:fld id="{3FAE5627-8315-46E6-867B-3510FB8F9DB3}" type="slidenum">
              <a:t>&lt;#&gt;</a:t>
            </a:fld>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1">
    <p:spTree>
      <p:nvGrpSpPr>
        <p:cNvPr id="1" name=""/>
        <p:cNvGrpSpPr/>
        <p:nvPr/>
      </p:nvGrpSpPr>
      <p:grpSpPr>
        <a:xfrm>
          <a:off x="0" y="0"/>
          <a:ext cx="0" cy="0"/>
          <a:chOff x="0" y="0"/>
          <a:chExt cx="0" cy="0"/>
        </a:xfrm>
      </p:grpSpPr>
      <p:sp>
        <p:nvSpPr>
          <p:cNvPr id="76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6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2"/>
          </p:nvPr>
        </p:nvSpPr>
        <p:spPr/>
        <p:txBody>
          <a:bodyPr/>
          <a:p>
            <a:fld id="{1F78AF45-1564-4550-8B21-D303F10292CE}" type="slidenum">
              <a:t>&lt;#&gt;</a:t>
            </a:fld>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2">
    <p:spTree>
      <p:nvGrpSpPr>
        <p:cNvPr id="1" name=""/>
        <p:cNvGrpSpPr/>
        <p:nvPr/>
      </p:nvGrpSpPr>
      <p:grpSpPr>
        <a:xfrm>
          <a:off x="0" y="0"/>
          <a:ext cx="0" cy="0"/>
          <a:chOff x="0" y="0"/>
          <a:chExt cx="0" cy="0"/>
        </a:xfrm>
      </p:grpSpPr>
      <p:sp>
        <p:nvSpPr>
          <p:cNvPr id="76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6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3"/>
          </p:nvPr>
        </p:nvSpPr>
        <p:spPr/>
        <p:txBody>
          <a:bodyPr/>
          <a:p>
            <a:fld id="{D1DBF4FB-0D04-4DDB-ADFA-8CCF889CC5B2}" type="slidenum">
              <a:t>&lt;#&gt;</a:t>
            </a:fld>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3">
    <p:spTree>
      <p:nvGrpSpPr>
        <p:cNvPr id="1" name=""/>
        <p:cNvGrpSpPr/>
        <p:nvPr/>
      </p:nvGrpSpPr>
      <p:grpSpPr>
        <a:xfrm>
          <a:off x="0" y="0"/>
          <a:ext cx="0" cy="0"/>
          <a:chOff x="0" y="0"/>
          <a:chExt cx="0" cy="0"/>
        </a:xfrm>
      </p:grpSpPr>
      <p:sp>
        <p:nvSpPr>
          <p:cNvPr id="77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7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4"/>
          </p:nvPr>
        </p:nvSpPr>
        <p:spPr/>
        <p:txBody>
          <a:bodyPr/>
          <a:p>
            <a:fld id="{F5A13031-57B8-4338-A913-038B75A8A648}"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3">
    <p:spTree>
      <p:nvGrpSpPr>
        <p:cNvPr id="1" name=""/>
        <p:cNvGrpSpPr/>
        <p:nvPr/>
      </p:nvGrpSpPr>
      <p:grpSpPr>
        <a:xfrm>
          <a:off x="0" y="0"/>
          <a:ext cx="0" cy="0"/>
          <a:chOff x="0" y="0"/>
          <a:chExt cx="0" cy="0"/>
        </a:xfrm>
      </p:grpSpPr>
      <p:sp>
        <p:nvSpPr>
          <p:cNvPr id="10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0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43"/>
          </p:nvPr>
        </p:nvSpPr>
        <p:spPr/>
        <p:txBody>
          <a:bodyPr/>
          <a:p>
            <a:r>
              <a:t>Footer</a:t>
            </a:r>
          </a:p>
        </p:txBody>
      </p:sp>
      <p:sp>
        <p:nvSpPr>
          <p:cNvPr id="5" name="PlaceHolder 4"/>
          <p:cNvSpPr>
            <a:spLocks noGrp="1"/>
          </p:cNvSpPr>
          <p:nvPr>
            <p:ph type="sldNum" idx="44"/>
          </p:nvPr>
        </p:nvSpPr>
        <p:spPr/>
        <p:txBody>
          <a:bodyPr/>
          <a:p>
            <a:fld id="{59264268-6D12-4F64-B62C-EFB08FE626DE}" type="slidenum">
              <a:t>&lt;#&gt;</a:t>
            </a:fld>
          </a:p>
        </p:txBody>
      </p:sp>
      <p:sp>
        <p:nvSpPr>
          <p:cNvPr id="6" name="PlaceHolder 5"/>
          <p:cNvSpPr>
            <a:spLocks noGrp="1"/>
          </p:cNvSpPr>
          <p:nvPr>
            <p:ph type="dt" idx="45"/>
          </p:nvPr>
        </p:nvSpPr>
        <p:spPr/>
        <p:txBody>
          <a:bodyPr/>
          <a:p>
            <a:r>
              <a:rPr lang="en-US"/>
              <a:t/>
            </a: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4">
    <p:spTree>
      <p:nvGrpSpPr>
        <p:cNvPr id="1" name=""/>
        <p:cNvGrpSpPr/>
        <p:nvPr/>
      </p:nvGrpSpPr>
      <p:grpSpPr>
        <a:xfrm>
          <a:off x="0" y="0"/>
          <a:ext cx="0" cy="0"/>
          <a:chOff x="0" y="0"/>
          <a:chExt cx="0" cy="0"/>
        </a:xfrm>
      </p:grpSpPr>
      <p:sp>
        <p:nvSpPr>
          <p:cNvPr id="77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7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5"/>
          </p:nvPr>
        </p:nvSpPr>
        <p:spPr/>
        <p:txBody>
          <a:bodyPr/>
          <a:p>
            <a:fld id="{5CF71689-CE6E-4310-9D18-5F42A0C15BAD}" type="slidenum">
              <a:t>&lt;#&gt;</a:t>
            </a:fld>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5">
    <p:spTree>
      <p:nvGrpSpPr>
        <p:cNvPr id="1" name=""/>
        <p:cNvGrpSpPr/>
        <p:nvPr/>
      </p:nvGrpSpPr>
      <p:grpSpPr>
        <a:xfrm>
          <a:off x="0" y="0"/>
          <a:ext cx="0" cy="0"/>
          <a:chOff x="0" y="0"/>
          <a:chExt cx="0" cy="0"/>
        </a:xfrm>
      </p:grpSpPr>
      <p:sp>
        <p:nvSpPr>
          <p:cNvPr id="78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8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6"/>
          </p:nvPr>
        </p:nvSpPr>
        <p:spPr/>
        <p:txBody>
          <a:bodyPr/>
          <a:p>
            <a:fld id="{AC236993-1E74-4A86-9014-D1DD4B67D8E6}" type="slidenum">
              <a:t>&lt;#&gt;</a:t>
            </a:fld>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6">
    <p:spTree>
      <p:nvGrpSpPr>
        <p:cNvPr id="1" name=""/>
        <p:cNvGrpSpPr/>
        <p:nvPr/>
      </p:nvGrpSpPr>
      <p:grpSpPr>
        <a:xfrm>
          <a:off x="0" y="0"/>
          <a:ext cx="0" cy="0"/>
          <a:chOff x="0" y="0"/>
          <a:chExt cx="0" cy="0"/>
        </a:xfrm>
      </p:grpSpPr>
      <p:sp>
        <p:nvSpPr>
          <p:cNvPr id="78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8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7"/>
          </p:nvPr>
        </p:nvSpPr>
        <p:spPr/>
        <p:txBody>
          <a:bodyPr/>
          <a:p>
            <a:fld id="{1F84041D-7DFB-4C75-95D1-EE332EBD91BB}" type="slidenum">
              <a:t>&lt;#&gt;</a:t>
            </a:fld>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7">
    <p:spTree>
      <p:nvGrpSpPr>
        <p:cNvPr id="1" name=""/>
        <p:cNvGrpSpPr/>
        <p:nvPr/>
      </p:nvGrpSpPr>
      <p:grpSpPr>
        <a:xfrm>
          <a:off x="0" y="0"/>
          <a:ext cx="0" cy="0"/>
          <a:chOff x="0" y="0"/>
          <a:chExt cx="0" cy="0"/>
        </a:xfrm>
      </p:grpSpPr>
      <p:sp>
        <p:nvSpPr>
          <p:cNvPr id="79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91"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8"/>
          </p:nvPr>
        </p:nvSpPr>
        <p:spPr/>
        <p:txBody>
          <a:bodyPr/>
          <a:p>
            <a:fld id="{DD86C99A-F126-4B8C-82E9-9573EBAAC638}" type="slidenum">
              <a:t>&lt;#&gt;</a:t>
            </a:fld>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8">
    <p:spTree>
      <p:nvGrpSpPr>
        <p:cNvPr id="1" name=""/>
        <p:cNvGrpSpPr/>
        <p:nvPr/>
      </p:nvGrpSpPr>
      <p:grpSpPr>
        <a:xfrm>
          <a:off x="0" y="0"/>
          <a:ext cx="0" cy="0"/>
          <a:chOff x="0" y="0"/>
          <a:chExt cx="0" cy="0"/>
        </a:xfrm>
      </p:grpSpPr>
      <p:sp>
        <p:nvSpPr>
          <p:cNvPr id="79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9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99"/>
          </p:nvPr>
        </p:nvSpPr>
        <p:spPr/>
        <p:txBody>
          <a:bodyPr/>
          <a:p>
            <a:fld id="{8C44C65B-520F-4908-B768-A34EA743B78A}" type="slidenum">
              <a:t>&lt;#&gt;</a:t>
            </a:fld>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9">
    <p:spTree>
      <p:nvGrpSpPr>
        <p:cNvPr id="1" name=""/>
        <p:cNvGrpSpPr/>
        <p:nvPr/>
      </p:nvGrpSpPr>
      <p:grpSpPr>
        <a:xfrm>
          <a:off x="0" y="0"/>
          <a:ext cx="0" cy="0"/>
          <a:chOff x="0" y="0"/>
          <a:chExt cx="0" cy="0"/>
        </a:xfrm>
      </p:grpSpPr>
      <p:sp>
        <p:nvSpPr>
          <p:cNvPr id="79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0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0"/>
          </p:nvPr>
        </p:nvSpPr>
        <p:spPr/>
        <p:txBody>
          <a:bodyPr/>
          <a:p>
            <a:fld id="{865E923D-2238-496A-9A7C-CEC8BFA85FA7}" type="slidenum">
              <a:t>&lt;#&gt;</a:t>
            </a:fld>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0">
    <p:spTree>
      <p:nvGrpSpPr>
        <p:cNvPr id="1" name=""/>
        <p:cNvGrpSpPr/>
        <p:nvPr/>
      </p:nvGrpSpPr>
      <p:grpSpPr>
        <a:xfrm>
          <a:off x="0" y="0"/>
          <a:ext cx="0" cy="0"/>
          <a:chOff x="0" y="0"/>
          <a:chExt cx="0" cy="0"/>
        </a:xfrm>
      </p:grpSpPr>
      <p:sp>
        <p:nvSpPr>
          <p:cNvPr id="80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0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1"/>
          </p:nvPr>
        </p:nvSpPr>
        <p:spPr/>
        <p:txBody>
          <a:bodyPr/>
          <a:p>
            <a:fld id="{2308E58E-1CDF-4784-9E8A-1DFDAF75FC0A}" type="slidenum">
              <a:t>&lt;#&gt;</a:t>
            </a:fld>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1">
    <p:spTree>
      <p:nvGrpSpPr>
        <p:cNvPr id="1" name=""/>
        <p:cNvGrpSpPr/>
        <p:nvPr/>
      </p:nvGrpSpPr>
      <p:grpSpPr>
        <a:xfrm>
          <a:off x="0" y="0"/>
          <a:ext cx="0" cy="0"/>
          <a:chOff x="0" y="0"/>
          <a:chExt cx="0" cy="0"/>
        </a:xfrm>
      </p:grpSpPr>
      <p:sp>
        <p:nvSpPr>
          <p:cNvPr id="80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0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2"/>
          </p:nvPr>
        </p:nvSpPr>
        <p:spPr/>
        <p:txBody>
          <a:bodyPr/>
          <a:p>
            <a:fld id="{E83091FB-D02F-4FC8-A558-E997857175DE}" type="slidenum">
              <a:t>&lt;#&gt;</a:t>
            </a:fld>
          </a:p>
        </p:txBody>
      </p:sp>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2">
    <p:spTree>
      <p:nvGrpSpPr>
        <p:cNvPr id="1" name=""/>
        <p:cNvGrpSpPr/>
        <p:nvPr/>
      </p:nvGrpSpPr>
      <p:grpSpPr>
        <a:xfrm>
          <a:off x="0" y="0"/>
          <a:ext cx="0" cy="0"/>
          <a:chOff x="0" y="0"/>
          <a:chExt cx="0" cy="0"/>
        </a:xfrm>
      </p:grpSpPr>
      <p:sp>
        <p:nvSpPr>
          <p:cNvPr id="81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1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3"/>
          </p:nvPr>
        </p:nvSpPr>
        <p:spPr/>
        <p:txBody>
          <a:bodyPr/>
          <a:p>
            <a:fld id="{3BC953BD-F696-44AE-A875-74808099C692}" type="slidenum">
              <a:t>&lt;#&gt;</a:t>
            </a:fld>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3">
    <p:spTree>
      <p:nvGrpSpPr>
        <p:cNvPr id="1" name=""/>
        <p:cNvGrpSpPr/>
        <p:nvPr/>
      </p:nvGrpSpPr>
      <p:grpSpPr>
        <a:xfrm>
          <a:off x="0" y="0"/>
          <a:ext cx="0" cy="0"/>
          <a:chOff x="0" y="0"/>
          <a:chExt cx="0" cy="0"/>
        </a:xfrm>
      </p:grpSpPr>
      <p:sp>
        <p:nvSpPr>
          <p:cNvPr id="81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1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4"/>
          </p:nvPr>
        </p:nvSpPr>
        <p:spPr/>
        <p:txBody>
          <a:bodyPr/>
          <a:p>
            <a:fld id="{E0E63021-6D6D-46B5-B175-D22B1D319D98}"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4">
    <p:spTree>
      <p:nvGrpSpPr>
        <p:cNvPr id="1" name=""/>
        <p:cNvGrpSpPr/>
        <p:nvPr/>
      </p:nvGrpSpPr>
      <p:grpSpPr>
        <a:xfrm>
          <a:off x="0" y="0"/>
          <a:ext cx="0" cy="0"/>
          <a:chOff x="0" y="0"/>
          <a:chExt cx="0" cy="0"/>
        </a:xfrm>
      </p:grpSpPr>
      <p:sp>
        <p:nvSpPr>
          <p:cNvPr id="11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1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46"/>
          </p:nvPr>
        </p:nvSpPr>
        <p:spPr/>
        <p:txBody>
          <a:bodyPr/>
          <a:p>
            <a:r>
              <a:t>Footer</a:t>
            </a:r>
          </a:p>
        </p:txBody>
      </p:sp>
      <p:sp>
        <p:nvSpPr>
          <p:cNvPr id="5" name="PlaceHolder 4"/>
          <p:cNvSpPr>
            <a:spLocks noGrp="1"/>
          </p:cNvSpPr>
          <p:nvPr>
            <p:ph type="sldNum" idx="47"/>
          </p:nvPr>
        </p:nvSpPr>
        <p:spPr/>
        <p:txBody>
          <a:bodyPr/>
          <a:p>
            <a:fld id="{0E78A710-A3C2-4479-9F9B-8D37C2BE506A}" type="slidenum">
              <a:t>&lt;#&gt;</a:t>
            </a:fld>
          </a:p>
        </p:txBody>
      </p:sp>
      <p:sp>
        <p:nvSpPr>
          <p:cNvPr id="6" name="PlaceHolder 5"/>
          <p:cNvSpPr>
            <a:spLocks noGrp="1"/>
          </p:cNvSpPr>
          <p:nvPr>
            <p:ph type="dt" idx="48"/>
          </p:nvPr>
        </p:nvSpPr>
        <p:spPr/>
        <p:txBody>
          <a:bodyPr/>
          <a:p>
            <a:r>
              <a:rPr lang="en-US"/>
              <a:t/>
            </a: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4">
    <p:spTree>
      <p:nvGrpSpPr>
        <p:cNvPr id="1" name=""/>
        <p:cNvGrpSpPr/>
        <p:nvPr/>
      </p:nvGrpSpPr>
      <p:grpSpPr>
        <a:xfrm>
          <a:off x="0" y="0"/>
          <a:ext cx="0" cy="0"/>
          <a:chOff x="0" y="0"/>
          <a:chExt cx="0" cy="0"/>
        </a:xfrm>
      </p:grpSpPr>
      <p:sp>
        <p:nvSpPr>
          <p:cNvPr id="82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21"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5"/>
          </p:nvPr>
        </p:nvSpPr>
        <p:spPr/>
        <p:txBody>
          <a:bodyPr/>
          <a:p>
            <a:fld id="{EDD6360B-B2E9-405F-9AD3-618EABC73B9E}" type="slidenum">
              <a:t>&lt;#&gt;</a:t>
            </a:fld>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5">
    <p:spTree>
      <p:nvGrpSpPr>
        <p:cNvPr id="1" name=""/>
        <p:cNvGrpSpPr/>
        <p:nvPr/>
      </p:nvGrpSpPr>
      <p:grpSpPr>
        <a:xfrm>
          <a:off x="0" y="0"/>
          <a:ext cx="0" cy="0"/>
          <a:chOff x="0" y="0"/>
          <a:chExt cx="0" cy="0"/>
        </a:xfrm>
      </p:grpSpPr>
      <p:sp>
        <p:nvSpPr>
          <p:cNvPr id="82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2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06"/>
          </p:nvPr>
        </p:nvSpPr>
        <p:spPr/>
        <p:txBody>
          <a:bodyPr/>
          <a:p>
            <a:fld id="{A5AF4E29-D6F7-43F3-ACAB-390AE85A7C7A}" type="slidenum">
              <a:t>&lt;#&gt;</a:t>
            </a:fld>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06">
    <p:spTree>
      <p:nvGrpSpPr>
        <p:cNvPr id="1" name=""/>
        <p:cNvGrpSpPr/>
        <p:nvPr/>
      </p:nvGrpSpPr>
      <p:grpSpPr>
        <a:xfrm>
          <a:off x="0" y="0"/>
          <a:ext cx="0" cy="0"/>
          <a:chOff x="0" y="0"/>
          <a:chExt cx="0" cy="0"/>
        </a:xfrm>
      </p:grpSpPr>
      <p:sp>
        <p:nvSpPr>
          <p:cNvPr id="8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3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ftr" idx="207"/>
          </p:nvPr>
        </p:nvSpPr>
        <p:spPr/>
        <p:txBody>
          <a:bodyPr/>
          <a:p>
            <a:r>
              <a:t>Footer</a:t>
            </a:r>
          </a:p>
        </p:txBody>
      </p:sp>
      <p:sp>
        <p:nvSpPr>
          <p:cNvPr id="5" name="PlaceHolder 4"/>
          <p:cNvSpPr>
            <a:spLocks noGrp="1"/>
          </p:cNvSpPr>
          <p:nvPr>
            <p:ph type="sldNum" idx="208"/>
          </p:nvPr>
        </p:nvSpPr>
        <p:spPr/>
        <p:txBody>
          <a:bodyPr/>
          <a:p>
            <a:fld id="{63A2CB92-5D34-4150-AE7F-74B7A5BA6F72}" type="slidenum">
              <a:t>&lt;#&gt;</a:t>
            </a:fld>
          </a:p>
        </p:txBody>
      </p:sp>
      <p:sp>
        <p:nvSpPr>
          <p:cNvPr id="6" name="PlaceHolder 5"/>
          <p:cNvSpPr>
            <a:spLocks noGrp="1"/>
          </p:cNvSpPr>
          <p:nvPr>
            <p:ph type="dt" idx="209"/>
          </p:nvPr>
        </p:nvSpPr>
        <p:spPr/>
        <p:txBody>
          <a:bodyPr/>
          <a:p>
            <a:r>
              <a:rPr lang="en-US"/>
              <a:t/>
            </a: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07">
    <p:spTree>
      <p:nvGrpSpPr>
        <p:cNvPr id="1" name=""/>
        <p:cNvGrpSpPr/>
        <p:nvPr/>
      </p:nvGrpSpPr>
      <p:grpSpPr>
        <a:xfrm>
          <a:off x="0" y="0"/>
          <a:ext cx="0" cy="0"/>
          <a:chOff x="0" y="0"/>
          <a:chExt cx="0" cy="0"/>
        </a:xfrm>
      </p:grpSpPr>
      <p:sp>
        <p:nvSpPr>
          <p:cNvPr id="83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3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10"/>
          </p:nvPr>
        </p:nvSpPr>
        <p:spPr/>
        <p:txBody>
          <a:bodyPr/>
          <a:p>
            <a:r>
              <a:t>Footer</a:t>
            </a:r>
          </a:p>
        </p:txBody>
      </p:sp>
      <p:sp>
        <p:nvSpPr>
          <p:cNvPr id="5" name="PlaceHolder 4"/>
          <p:cNvSpPr>
            <a:spLocks noGrp="1"/>
          </p:cNvSpPr>
          <p:nvPr>
            <p:ph type="sldNum" idx="211"/>
          </p:nvPr>
        </p:nvSpPr>
        <p:spPr/>
        <p:txBody>
          <a:bodyPr/>
          <a:p>
            <a:fld id="{58794B45-9EAB-4F34-BD2D-BF529C620421}" type="slidenum">
              <a:t>&lt;#&gt;</a:t>
            </a:fld>
          </a:p>
        </p:txBody>
      </p:sp>
      <p:sp>
        <p:nvSpPr>
          <p:cNvPr id="6" name="PlaceHolder 5"/>
          <p:cNvSpPr>
            <a:spLocks noGrp="1"/>
          </p:cNvSpPr>
          <p:nvPr>
            <p:ph type="dt" idx="212"/>
          </p:nvPr>
        </p:nvSpPr>
        <p:spPr/>
        <p:txBody>
          <a:bodyPr/>
          <a:p>
            <a:r>
              <a:rPr lang="en-US"/>
              <a:t/>
            </a: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08">
    <p:spTree>
      <p:nvGrpSpPr>
        <p:cNvPr id="1" name=""/>
        <p:cNvGrpSpPr/>
        <p:nvPr/>
      </p:nvGrpSpPr>
      <p:grpSpPr>
        <a:xfrm>
          <a:off x="0" y="0"/>
          <a:ext cx="0" cy="0"/>
          <a:chOff x="0" y="0"/>
          <a:chExt cx="0" cy="0"/>
        </a:xfrm>
      </p:grpSpPr>
      <p:sp>
        <p:nvSpPr>
          <p:cNvPr id="84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4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13"/>
          </p:nvPr>
        </p:nvSpPr>
        <p:spPr/>
        <p:txBody>
          <a:bodyPr/>
          <a:p>
            <a:r>
              <a:t>Footer</a:t>
            </a:r>
          </a:p>
        </p:txBody>
      </p:sp>
      <p:sp>
        <p:nvSpPr>
          <p:cNvPr id="5" name="PlaceHolder 4"/>
          <p:cNvSpPr>
            <a:spLocks noGrp="1"/>
          </p:cNvSpPr>
          <p:nvPr>
            <p:ph type="sldNum" idx="214"/>
          </p:nvPr>
        </p:nvSpPr>
        <p:spPr/>
        <p:txBody>
          <a:bodyPr/>
          <a:p>
            <a:fld id="{90331B36-CE5F-40DE-9632-65C3C5E9CBCE}" type="slidenum">
              <a:t>&lt;#&gt;</a:t>
            </a:fld>
          </a:p>
        </p:txBody>
      </p:sp>
      <p:sp>
        <p:nvSpPr>
          <p:cNvPr id="6" name="PlaceHolder 5"/>
          <p:cNvSpPr>
            <a:spLocks noGrp="1"/>
          </p:cNvSpPr>
          <p:nvPr>
            <p:ph type="dt" idx="215"/>
          </p:nvPr>
        </p:nvSpPr>
        <p:spPr/>
        <p:txBody>
          <a:bodyPr/>
          <a:p>
            <a:r>
              <a:rPr lang="en-US"/>
              <a:t/>
            </a: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09">
    <p:spTree>
      <p:nvGrpSpPr>
        <p:cNvPr id="1" name=""/>
        <p:cNvGrpSpPr/>
        <p:nvPr/>
      </p:nvGrpSpPr>
      <p:grpSpPr>
        <a:xfrm>
          <a:off x="0" y="0"/>
          <a:ext cx="0" cy="0"/>
          <a:chOff x="0" y="0"/>
          <a:chExt cx="0" cy="0"/>
        </a:xfrm>
      </p:grpSpPr>
      <p:sp>
        <p:nvSpPr>
          <p:cNvPr id="85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5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16"/>
          </p:nvPr>
        </p:nvSpPr>
        <p:spPr/>
        <p:txBody>
          <a:bodyPr/>
          <a:p>
            <a:r>
              <a:t>Footer</a:t>
            </a:r>
          </a:p>
        </p:txBody>
      </p:sp>
      <p:sp>
        <p:nvSpPr>
          <p:cNvPr id="5" name="PlaceHolder 4"/>
          <p:cNvSpPr>
            <a:spLocks noGrp="1"/>
          </p:cNvSpPr>
          <p:nvPr>
            <p:ph type="sldNum" idx="217"/>
          </p:nvPr>
        </p:nvSpPr>
        <p:spPr/>
        <p:txBody>
          <a:bodyPr/>
          <a:p>
            <a:fld id="{14129CA7-3B3E-49D9-A2C8-022A70974FD2}" type="slidenum">
              <a:t>&lt;#&gt;</a:t>
            </a:fld>
          </a:p>
        </p:txBody>
      </p:sp>
      <p:sp>
        <p:nvSpPr>
          <p:cNvPr id="6" name="PlaceHolder 5"/>
          <p:cNvSpPr>
            <a:spLocks noGrp="1"/>
          </p:cNvSpPr>
          <p:nvPr>
            <p:ph type="dt" idx="218"/>
          </p:nvPr>
        </p:nvSpPr>
        <p:spPr/>
        <p:txBody>
          <a:bodyPr/>
          <a:p>
            <a:r>
              <a:rPr lang="en-US"/>
              <a:t/>
            </a: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0">
    <p:spTree>
      <p:nvGrpSpPr>
        <p:cNvPr id="1" name=""/>
        <p:cNvGrpSpPr/>
        <p:nvPr/>
      </p:nvGrpSpPr>
      <p:grpSpPr>
        <a:xfrm>
          <a:off x="0" y="0"/>
          <a:ext cx="0" cy="0"/>
          <a:chOff x="0" y="0"/>
          <a:chExt cx="0" cy="0"/>
        </a:xfrm>
      </p:grpSpPr>
      <p:sp>
        <p:nvSpPr>
          <p:cNvPr id="85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6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19"/>
          </p:nvPr>
        </p:nvSpPr>
        <p:spPr/>
        <p:txBody>
          <a:bodyPr/>
          <a:p>
            <a:r>
              <a:t>Footer</a:t>
            </a:r>
          </a:p>
        </p:txBody>
      </p:sp>
      <p:sp>
        <p:nvSpPr>
          <p:cNvPr id="5" name="PlaceHolder 4"/>
          <p:cNvSpPr>
            <a:spLocks noGrp="1"/>
          </p:cNvSpPr>
          <p:nvPr>
            <p:ph type="sldNum" idx="220"/>
          </p:nvPr>
        </p:nvSpPr>
        <p:spPr/>
        <p:txBody>
          <a:bodyPr/>
          <a:p>
            <a:fld id="{638354F5-BE25-48FF-B2DF-DEDC182EE207}" type="slidenum">
              <a:t>&lt;#&gt;</a:t>
            </a:fld>
          </a:p>
        </p:txBody>
      </p:sp>
      <p:sp>
        <p:nvSpPr>
          <p:cNvPr id="6" name="PlaceHolder 5"/>
          <p:cNvSpPr>
            <a:spLocks noGrp="1"/>
          </p:cNvSpPr>
          <p:nvPr>
            <p:ph type="dt" idx="221"/>
          </p:nvPr>
        </p:nvSpPr>
        <p:spPr/>
        <p:txBody>
          <a:bodyPr/>
          <a:p>
            <a:r>
              <a:rPr lang="en-US"/>
              <a:t/>
            </a: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1">
    <p:spTree>
      <p:nvGrpSpPr>
        <p:cNvPr id="1" name=""/>
        <p:cNvGrpSpPr/>
        <p:nvPr/>
      </p:nvGrpSpPr>
      <p:grpSpPr>
        <a:xfrm>
          <a:off x="0" y="0"/>
          <a:ext cx="0" cy="0"/>
          <a:chOff x="0" y="0"/>
          <a:chExt cx="0" cy="0"/>
        </a:xfrm>
      </p:grpSpPr>
      <p:sp>
        <p:nvSpPr>
          <p:cNvPr id="86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6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22"/>
          </p:nvPr>
        </p:nvSpPr>
        <p:spPr/>
        <p:txBody>
          <a:bodyPr/>
          <a:p>
            <a:r>
              <a:t>Footer</a:t>
            </a:r>
          </a:p>
        </p:txBody>
      </p:sp>
      <p:sp>
        <p:nvSpPr>
          <p:cNvPr id="5" name="PlaceHolder 4"/>
          <p:cNvSpPr>
            <a:spLocks noGrp="1"/>
          </p:cNvSpPr>
          <p:nvPr>
            <p:ph type="sldNum" idx="223"/>
          </p:nvPr>
        </p:nvSpPr>
        <p:spPr/>
        <p:txBody>
          <a:bodyPr/>
          <a:p>
            <a:fld id="{83798B47-6294-4B36-8035-C068EACE8AA7}" type="slidenum">
              <a:t>&lt;#&gt;</a:t>
            </a:fld>
          </a:p>
        </p:txBody>
      </p:sp>
      <p:sp>
        <p:nvSpPr>
          <p:cNvPr id="6" name="PlaceHolder 5"/>
          <p:cNvSpPr>
            <a:spLocks noGrp="1"/>
          </p:cNvSpPr>
          <p:nvPr>
            <p:ph type="dt" idx="224"/>
          </p:nvPr>
        </p:nvSpPr>
        <p:spPr/>
        <p:txBody>
          <a:bodyPr/>
          <a:p>
            <a:r>
              <a:rPr lang="en-US"/>
              <a:t/>
            </a: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2">
    <p:spTree>
      <p:nvGrpSpPr>
        <p:cNvPr id="1" name=""/>
        <p:cNvGrpSpPr/>
        <p:nvPr/>
      </p:nvGrpSpPr>
      <p:grpSpPr>
        <a:xfrm>
          <a:off x="0" y="0"/>
          <a:ext cx="0" cy="0"/>
          <a:chOff x="0" y="0"/>
          <a:chExt cx="0" cy="0"/>
        </a:xfrm>
      </p:grpSpPr>
      <p:sp>
        <p:nvSpPr>
          <p:cNvPr id="87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7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25"/>
          </p:nvPr>
        </p:nvSpPr>
        <p:spPr/>
        <p:txBody>
          <a:bodyPr/>
          <a:p>
            <a:r>
              <a:t>Footer</a:t>
            </a:r>
          </a:p>
        </p:txBody>
      </p:sp>
      <p:sp>
        <p:nvSpPr>
          <p:cNvPr id="5" name="PlaceHolder 4"/>
          <p:cNvSpPr>
            <a:spLocks noGrp="1"/>
          </p:cNvSpPr>
          <p:nvPr>
            <p:ph type="sldNum" idx="226"/>
          </p:nvPr>
        </p:nvSpPr>
        <p:spPr/>
        <p:txBody>
          <a:bodyPr/>
          <a:p>
            <a:fld id="{644A8119-09EE-46C8-8715-4492BE3D7E8A}" type="slidenum">
              <a:t>&lt;#&gt;</a:t>
            </a:fld>
          </a:p>
        </p:txBody>
      </p:sp>
      <p:sp>
        <p:nvSpPr>
          <p:cNvPr id="6" name="PlaceHolder 5"/>
          <p:cNvSpPr>
            <a:spLocks noGrp="1"/>
          </p:cNvSpPr>
          <p:nvPr>
            <p:ph type="dt" idx="227"/>
          </p:nvPr>
        </p:nvSpPr>
        <p:spPr/>
        <p:txBody>
          <a:bodyPr/>
          <a:p>
            <a:r>
              <a:rPr lang="en-US"/>
              <a:t/>
            </a: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3">
    <p:spTree>
      <p:nvGrpSpPr>
        <p:cNvPr id="1" name=""/>
        <p:cNvGrpSpPr/>
        <p:nvPr/>
      </p:nvGrpSpPr>
      <p:grpSpPr>
        <a:xfrm>
          <a:off x="0" y="0"/>
          <a:ext cx="0" cy="0"/>
          <a:chOff x="0" y="0"/>
          <a:chExt cx="0" cy="0"/>
        </a:xfrm>
      </p:grpSpPr>
      <p:sp>
        <p:nvSpPr>
          <p:cNvPr id="88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8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28"/>
          </p:nvPr>
        </p:nvSpPr>
        <p:spPr/>
        <p:txBody>
          <a:bodyPr/>
          <a:p>
            <a:r>
              <a:t>Footer</a:t>
            </a:r>
          </a:p>
        </p:txBody>
      </p:sp>
      <p:sp>
        <p:nvSpPr>
          <p:cNvPr id="5" name="PlaceHolder 4"/>
          <p:cNvSpPr>
            <a:spLocks noGrp="1"/>
          </p:cNvSpPr>
          <p:nvPr>
            <p:ph type="sldNum" idx="229"/>
          </p:nvPr>
        </p:nvSpPr>
        <p:spPr/>
        <p:txBody>
          <a:bodyPr/>
          <a:p>
            <a:fld id="{CD75380D-B82E-4A3C-8A0C-0A647ED8F602}" type="slidenum">
              <a:t>&lt;#&gt;</a:t>
            </a:fld>
          </a:p>
        </p:txBody>
      </p:sp>
      <p:sp>
        <p:nvSpPr>
          <p:cNvPr id="6" name="PlaceHolder 5"/>
          <p:cNvSpPr>
            <a:spLocks noGrp="1"/>
          </p:cNvSpPr>
          <p:nvPr>
            <p:ph type="dt" idx="230"/>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5">
    <p:spTree>
      <p:nvGrpSpPr>
        <p:cNvPr id="1" name=""/>
        <p:cNvGrpSpPr/>
        <p:nvPr/>
      </p:nvGrpSpPr>
      <p:grpSpPr>
        <a:xfrm>
          <a:off x="0" y="0"/>
          <a:ext cx="0" cy="0"/>
          <a:chOff x="0" y="0"/>
          <a:chExt cx="0" cy="0"/>
        </a:xfrm>
      </p:grpSpPr>
      <p:sp>
        <p:nvSpPr>
          <p:cNvPr id="11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1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49"/>
          </p:nvPr>
        </p:nvSpPr>
        <p:spPr/>
        <p:txBody>
          <a:bodyPr/>
          <a:p>
            <a:r>
              <a:t>Footer</a:t>
            </a:r>
          </a:p>
        </p:txBody>
      </p:sp>
      <p:sp>
        <p:nvSpPr>
          <p:cNvPr id="5" name="PlaceHolder 4"/>
          <p:cNvSpPr>
            <a:spLocks noGrp="1"/>
          </p:cNvSpPr>
          <p:nvPr>
            <p:ph type="sldNum" idx="50"/>
          </p:nvPr>
        </p:nvSpPr>
        <p:spPr/>
        <p:txBody>
          <a:bodyPr/>
          <a:p>
            <a:fld id="{9FA4E9C2-8D03-437B-957C-CEDD3E9E8835}" type="slidenum">
              <a:t>&lt;#&gt;</a:t>
            </a:fld>
          </a:p>
        </p:txBody>
      </p:sp>
      <p:sp>
        <p:nvSpPr>
          <p:cNvPr id="6" name="PlaceHolder 5"/>
          <p:cNvSpPr>
            <a:spLocks noGrp="1"/>
          </p:cNvSpPr>
          <p:nvPr>
            <p:ph type="dt" idx="51"/>
          </p:nvPr>
        </p:nvSpPr>
        <p:spPr/>
        <p:txBody>
          <a:bodyPr/>
          <a:p>
            <a:r>
              <a:rPr lang="en-US"/>
              <a:t/>
            </a: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4">
    <p:spTree>
      <p:nvGrpSpPr>
        <p:cNvPr id="1" name=""/>
        <p:cNvGrpSpPr/>
        <p:nvPr/>
      </p:nvGrpSpPr>
      <p:grpSpPr>
        <a:xfrm>
          <a:off x="0" y="0"/>
          <a:ext cx="0" cy="0"/>
          <a:chOff x="0" y="0"/>
          <a:chExt cx="0" cy="0"/>
        </a:xfrm>
      </p:grpSpPr>
      <p:sp>
        <p:nvSpPr>
          <p:cNvPr id="88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8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31"/>
          </p:nvPr>
        </p:nvSpPr>
        <p:spPr/>
        <p:txBody>
          <a:bodyPr/>
          <a:p>
            <a:r>
              <a:t>Footer</a:t>
            </a:r>
          </a:p>
        </p:txBody>
      </p:sp>
      <p:sp>
        <p:nvSpPr>
          <p:cNvPr id="5" name="PlaceHolder 4"/>
          <p:cNvSpPr>
            <a:spLocks noGrp="1"/>
          </p:cNvSpPr>
          <p:nvPr>
            <p:ph type="sldNum" idx="232"/>
          </p:nvPr>
        </p:nvSpPr>
        <p:spPr/>
        <p:txBody>
          <a:bodyPr/>
          <a:p>
            <a:fld id="{7CC5DAD9-EDCC-4213-99DA-986FA199E73A}" type="slidenum">
              <a:t>&lt;#&gt;</a:t>
            </a:fld>
          </a:p>
        </p:txBody>
      </p:sp>
      <p:sp>
        <p:nvSpPr>
          <p:cNvPr id="6" name="PlaceHolder 5"/>
          <p:cNvSpPr>
            <a:spLocks noGrp="1"/>
          </p:cNvSpPr>
          <p:nvPr>
            <p:ph type="dt" idx="233"/>
          </p:nvPr>
        </p:nvSpPr>
        <p:spPr/>
        <p:txBody>
          <a:bodyPr/>
          <a:p>
            <a:r>
              <a:rPr lang="en-US"/>
              <a:t/>
            </a: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5">
    <p:spTree>
      <p:nvGrpSpPr>
        <p:cNvPr id="1" name=""/>
        <p:cNvGrpSpPr/>
        <p:nvPr/>
      </p:nvGrpSpPr>
      <p:grpSpPr>
        <a:xfrm>
          <a:off x="0" y="0"/>
          <a:ext cx="0" cy="0"/>
          <a:chOff x="0" y="0"/>
          <a:chExt cx="0" cy="0"/>
        </a:xfrm>
      </p:grpSpPr>
      <p:sp>
        <p:nvSpPr>
          <p:cNvPr id="89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9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34"/>
          </p:nvPr>
        </p:nvSpPr>
        <p:spPr/>
        <p:txBody>
          <a:bodyPr/>
          <a:p>
            <a:r>
              <a:t>Footer</a:t>
            </a:r>
          </a:p>
        </p:txBody>
      </p:sp>
      <p:sp>
        <p:nvSpPr>
          <p:cNvPr id="5" name="PlaceHolder 4"/>
          <p:cNvSpPr>
            <a:spLocks noGrp="1"/>
          </p:cNvSpPr>
          <p:nvPr>
            <p:ph type="sldNum" idx="235"/>
          </p:nvPr>
        </p:nvSpPr>
        <p:spPr/>
        <p:txBody>
          <a:bodyPr/>
          <a:p>
            <a:fld id="{95A1D5B0-00A4-427D-9716-2A5D62AE9CC1}" type="slidenum">
              <a:t>&lt;#&gt;</a:t>
            </a:fld>
          </a:p>
        </p:txBody>
      </p:sp>
      <p:sp>
        <p:nvSpPr>
          <p:cNvPr id="6" name="PlaceHolder 5"/>
          <p:cNvSpPr>
            <a:spLocks noGrp="1"/>
          </p:cNvSpPr>
          <p:nvPr>
            <p:ph type="dt" idx="236"/>
          </p:nvPr>
        </p:nvSpPr>
        <p:spPr/>
        <p:txBody>
          <a:bodyPr/>
          <a:p>
            <a:r>
              <a:rPr lang="en-US"/>
              <a:t/>
            </a: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6">
    <p:spTree>
      <p:nvGrpSpPr>
        <p:cNvPr id="1" name=""/>
        <p:cNvGrpSpPr/>
        <p:nvPr/>
      </p:nvGrpSpPr>
      <p:grpSpPr>
        <a:xfrm>
          <a:off x="0" y="0"/>
          <a:ext cx="0" cy="0"/>
          <a:chOff x="0" y="0"/>
          <a:chExt cx="0" cy="0"/>
        </a:xfrm>
      </p:grpSpPr>
      <p:sp>
        <p:nvSpPr>
          <p:cNvPr id="9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0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37"/>
          </p:nvPr>
        </p:nvSpPr>
        <p:spPr/>
        <p:txBody>
          <a:bodyPr/>
          <a:p>
            <a:r>
              <a:t>Footer</a:t>
            </a:r>
          </a:p>
        </p:txBody>
      </p:sp>
      <p:sp>
        <p:nvSpPr>
          <p:cNvPr id="5" name="PlaceHolder 4"/>
          <p:cNvSpPr>
            <a:spLocks noGrp="1"/>
          </p:cNvSpPr>
          <p:nvPr>
            <p:ph type="sldNum" idx="238"/>
          </p:nvPr>
        </p:nvSpPr>
        <p:spPr/>
        <p:txBody>
          <a:bodyPr/>
          <a:p>
            <a:fld id="{505A2E19-BBFF-49CD-A9F4-427127679D50}" type="slidenum">
              <a:t>&lt;#&gt;</a:t>
            </a:fld>
          </a:p>
        </p:txBody>
      </p:sp>
      <p:sp>
        <p:nvSpPr>
          <p:cNvPr id="6" name="PlaceHolder 5"/>
          <p:cNvSpPr>
            <a:spLocks noGrp="1"/>
          </p:cNvSpPr>
          <p:nvPr>
            <p:ph type="dt" idx="239"/>
          </p:nvPr>
        </p:nvSpPr>
        <p:spPr/>
        <p:txBody>
          <a:bodyPr/>
          <a:p>
            <a:r>
              <a:rPr lang="en-US"/>
              <a:t/>
            </a: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iapositiva de título">
    <p:spTree>
      <p:nvGrpSpPr>
        <p:cNvPr id="1" name=""/>
        <p:cNvGrpSpPr/>
        <p:nvPr/>
      </p:nvGrpSpPr>
      <p:grpSpPr>
        <a:xfrm>
          <a:off x="0" y="0"/>
          <a:ext cx="0" cy="0"/>
          <a:chOff x="0" y="0"/>
          <a:chExt cx="0" cy="0"/>
        </a:xfrm>
      </p:grpSpPr>
      <p:sp>
        <p:nvSpPr>
          <p:cNvPr id="90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0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40"/>
          </p:nvPr>
        </p:nvSpPr>
        <p:spPr/>
        <p:txBody>
          <a:bodyPr/>
          <a:p>
            <a:r>
              <a:t>Footer</a:t>
            </a:r>
          </a:p>
        </p:txBody>
      </p:sp>
      <p:sp>
        <p:nvSpPr>
          <p:cNvPr id="5" name="PlaceHolder 4"/>
          <p:cNvSpPr>
            <a:spLocks noGrp="1"/>
          </p:cNvSpPr>
          <p:nvPr>
            <p:ph type="sldNum" idx="241"/>
          </p:nvPr>
        </p:nvSpPr>
        <p:spPr/>
        <p:txBody>
          <a:bodyPr/>
          <a:p>
            <a:fld id="{61DF8328-2039-4520-A29B-17D3DD87D238}" type="slidenum">
              <a:t>&lt;#&gt;</a:t>
            </a:fld>
          </a:p>
        </p:txBody>
      </p:sp>
      <p:sp>
        <p:nvSpPr>
          <p:cNvPr id="6" name="PlaceHolder 5"/>
          <p:cNvSpPr>
            <a:spLocks noGrp="1"/>
          </p:cNvSpPr>
          <p:nvPr>
            <p:ph type="dt" idx="242"/>
          </p:nvPr>
        </p:nvSpPr>
        <p:spPr/>
        <p:txBody>
          <a:bodyPr/>
          <a:p>
            <a:r>
              <a:rPr lang="en-US"/>
              <a:t/>
            </a: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ítulo y texto vertical">
    <p:spTree>
      <p:nvGrpSpPr>
        <p:cNvPr id="1" name=""/>
        <p:cNvGrpSpPr/>
        <p:nvPr/>
      </p:nvGrpSpPr>
      <p:grpSpPr>
        <a:xfrm>
          <a:off x="0" y="0"/>
          <a:ext cx="0" cy="0"/>
          <a:chOff x="0" y="0"/>
          <a:chExt cx="0" cy="0"/>
        </a:xfrm>
      </p:grpSpPr>
      <p:sp>
        <p:nvSpPr>
          <p:cNvPr id="91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1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43"/>
          </p:nvPr>
        </p:nvSpPr>
        <p:spPr/>
        <p:txBody>
          <a:bodyPr/>
          <a:p>
            <a:r>
              <a:t>Footer</a:t>
            </a:r>
          </a:p>
        </p:txBody>
      </p:sp>
      <p:sp>
        <p:nvSpPr>
          <p:cNvPr id="5" name="PlaceHolder 4"/>
          <p:cNvSpPr>
            <a:spLocks noGrp="1"/>
          </p:cNvSpPr>
          <p:nvPr>
            <p:ph type="sldNum" idx="244"/>
          </p:nvPr>
        </p:nvSpPr>
        <p:spPr/>
        <p:txBody>
          <a:bodyPr/>
          <a:p>
            <a:fld id="{5CDF3885-BD45-4468-901C-92C304B348E3}" type="slidenum">
              <a:t>&lt;#&gt;</a:t>
            </a:fld>
          </a:p>
        </p:txBody>
      </p:sp>
      <p:sp>
        <p:nvSpPr>
          <p:cNvPr id="6" name="PlaceHolder 5"/>
          <p:cNvSpPr>
            <a:spLocks noGrp="1"/>
          </p:cNvSpPr>
          <p:nvPr>
            <p:ph type="dt" idx="245"/>
          </p:nvPr>
        </p:nvSpPr>
        <p:spPr/>
        <p:txBody>
          <a:bodyPr/>
          <a:p>
            <a:r>
              <a:rPr lang="en-US"/>
              <a:t/>
            </a: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ítulo vertical y texto">
    <p:spTree>
      <p:nvGrpSpPr>
        <p:cNvPr id="1" name=""/>
        <p:cNvGrpSpPr/>
        <p:nvPr/>
      </p:nvGrpSpPr>
      <p:grpSpPr>
        <a:xfrm>
          <a:off x="0" y="0"/>
          <a:ext cx="0" cy="0"/>
          <a:chOff x="0" y="0"/>
          <a:chExt cx="0" cy="0"/>
        </a:xfrm>
      </p:grpSpPr>
      <p:sp>
        <p:nvSpPr>
          <p:cNvPr id="92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2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46"/>
          </p:nvPr>
        </p:nvSpPr>
        <p:spPr/>
        <p:txBody>
          <a:bodyPr/>
          <a:p>
            <a:r>
              <a:t>Footer</a:t>
            </a:r>
          </a:p>
        </p:txBody>
      </p:sp>
      <p:sp>
        <p:nvSpPr>
          <p:cNvPr id="5" name="PlaceHolder 4"/>
          <p:cNvSpPr>
            <a:spLocks noGrp="1"/>
          </p:cNvSpPr>
          <p:nvPr>
            <p:ph type="sldNum" idx="247"/>
          </p:nvPr>
        </p:nvSpPr>
        <p:spPr/>
        <p:txBody>
          <a:bodyPr/>
          <a:p>
            <a:fld id="{E61369DD-B47C-422B-BDF6-6B73F1FBE310}" type="slidenum">
              <a:t>&lt;#&gt;</a:t>
            </a:fld>
          </a:p>
        </p:txBody>
      </p:sp>
      <p:sp>
        <p:nvSpPr>
          <p:cNvPr id="6" name="PlaceHolder 5"/>
          <p:cNvSpPr>
            <a:spLocks noGrp="1"/>
          </p:cNvSpPr>
          <p:nvPr>
            <p:ph type="dt" idx="248"/>
          </p:nvPr>
        </p:nvSpPr>
        <p:spPr/>
        <p:txBody>
          <a:bodyPr/>
          <a:p>
            <a:r>
              <a:rPr lang="en-US"/>
              <a:t/>
            </a: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ítulo y objetos">
    <p:spTree>
      <p:nvGrpSpPr>
        <p:cNvPr id="1" name=""/>
        <p:cNvGrpSpPr/>
        <p:nvPr/>
      </p:nvGrpSpPr>
      <p:grpSpPr>
        <a:xfrm>
          <a:off x="0" y="0"/>
          <a:ext cx="0" cy="0"/>
          <a:chOff x="0" y="0"/>
          <a:chExt cx="0" cy="0"/>
        </a:xfrm>
      </p:grpSpPr>
      <p:sp>
        <p:nvSpPr>
          <p:cNvPr id="92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3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49"/>
          </p:nvPr>
        </p:nvSpPr>
        <p:spPr/>
        <p:txBody>
          <a:bodyPr/>
          <a:p>
            <a:r>
              <a:t>Footer</a:t>
            </a:r>
          </a:p>
        </p:txBody>
      </p:sp>
      <p:sp>
        <p:nvSpPr>
          <p:cNvPr id="5" name="PlaceHolder 4"/>
          <p:cNvSpPr>
            <a:spLocks noGrp="1"/>
          </p:cNvSpPr>
          <p:nvPr>
            <p:ph type="sldNum" idx="250"/>
          </p:nvPr>
        </p:nvSpPr>
        <p:spPr/>
        <p:txBody>
          <a:bodyPr/>
          <a:p>
            <a:fld id="{92157735-71BC-462E-A803-5CE6B5F4A86D}" type="slidenum">
              <a:t>&lt;#&gt;</a:t>
            </a:fld>
          </a:p>
        </p:txBody>
      </p:sp>
      <p:sp>
        <p:nvSpPr>
          <p:cNvPr id="6" name="PlaceHolder 5"/>
          <p:cNvSpPr>
            <a:spLocks noGrp="1"/>
          </p:cNvSpPr>
          <p:nvPr>
            <p:ph type="dt" idx="251"/>
          </p:nvPr>
        </p:nvSpPr>
        <p:spPr/>
        <p:txBody>
          <a:bodyPr/>
          <a:p>
            <a:r>
              <a:rPr lang="en-US"/>
              <a:t/>
            </a: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Encabezado de sección">
    <p:spTree>
      <p:nvGrpSpPr>
        <p:cNvPr id="1" name=""/>
        <p:cNvGrpSpPr/>
        <p:nvPr/>
      </p:nvGrpSpPr>
      <p:grpSpPr>
        <a:xfrm>
          <a:off x="0" y="0"/>
          <a:ext cx="0" cy="0"/>
          <a:chOff x="0" y="0"/>
          <a:chExt cx="0" cy="0"/>
        </a:xfrm>
      </p:grpSpPr>
      <p:sp>
        <p:nvSpPr>
          <p:cNvPr id="93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3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52"/>
          </p:nvPr>
        </p:nvSpPr>
        <p:spPr/>
        <p:txBody>
          <a:bodyPr/>
          <a:p>
            <a:r>
              <a:t>Footer</a:t>
            </a:r>
          </a:p>
        </p:txBody>
      </p:sp>
      <p:sp>
        <p:nvSpPr>
          <p:cNvPr id="5" name="PlaceHolder 4"/>
          <p:cNvSpPr>
            <a:spLocks noGrp="1"/>
          </p:cNvSpPr>
          <p:nvPr>
            <p:ph type="sldNum" idx="253"/>
          </p:nvPr>
        </p:nvSpPr>
        <p:spPr/>
        <p:txBody>
          <a:bodyPr/>
          <a:p>
            <a:fld id="{6B6BE533-4FBE-4642-A88E-8C4EED806C9B}" type="slidenum">
              <a:t>&lt;#&gt;</a:t>
            </a:fld>
          </a:p>
        </p:txBody>
      </p:sp>
      <p:sp>
        <p:nvSpPr>
          <p:cNvPr id="6" name="PlaceHolder 5"/>
          <p:cNvSpPr>
            <a:spLocks noGrp="1"/>
          </p:cNvSpPr>
          <p:nvPr>
            <p:ph type="dt" idx="254"/>
          </p:nvPr>
        </p:nvSpPr>
        <p:spPr/>
        <p:txBody>
          <a:bodyPr/>
          <a:p>
            <a:r>
              <a:rPr lang="en-US"/>
              <a:t/>
            </a: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os objetos">
    <p:spTree>
      <p:nvGrpSpPr>
        <p:cNvPr id="1" name=""/>
        <p:cNvGrpSpPr/>
        <p:nvPr/>
      </p:nvGrpSpPr>
      <p:grpSpPr>
        <a:xfrm>
          <a:off x="0" y="0"/>
          <a:ext cx="0" cy="0"/>
          <a:chOff x="0" y="0"/>
          <a:chExt cx="0" cy="0"/>
        </a:xfrm>
      </p:grpSpPr>
      <p:sp>
        <p:nvSpPr>
          <p:cNvPr id="94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4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55"/>
          </p:nvPr>
        </p:nvSpPr>
        <p:spPr/>
        <p:txBody>
          <a:bodyPr/>
          <a:p>
            <a:r>
              <a:t>Footer</a:t>
            </a:r>
          </a:p>
        </p:txBody>
      </p:sp>
      <p:sp>
        <p:nvSpPr>
          <p:cNvPr id="5" name="PlaceHolder 4"/>
          <p:cNvSpPr>
            <a:spLocks noGrp="1"/>
          </p:cNvSpPr>
          <p:nvPr>
            <p:ph type="sldNum" idx="256"/>
          </p:nvPr>
        </p:nvSpPr>
        <p:spPr/>
        <p:txBody>
          <a:bodyPr/>
          <a:p>
            <a:fld id="{6DF277E6-31FE-4648-BC72-006F7820CA99}" type="slidenum">
              <a:t>&lt;#&gt;</a:t>
            </a:fld>
          </a:p>
        </p:txBody>
      </p:sp>
      <p:sp>
        <p:nvSpPr>
          <p:cNvPr id="6" name="PlaceHolder 5"/>
          <p:cNvSpPr>
            <a:spLocks noGrp="1"/>
          </p:cNvSpPr>
          <p:nvPr>
            <p:ph type="dt" idx="257"/>
          </p:nvPr>
        </p:nvSpPr>
        <p:spPr/>
        <p:txBody>
          <a:bodyPr/>
          <a:p>
            <a:r>
              <a:rPr lang="en-US"/>
              <a:t/>
            </a: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Comparación">
    <p:spTree>
      <p:nvGrpSpPr>
        <p:cNvPr id="1" name=""/>
        <p:cNvGrpSpPr/>
        <p:nvPr/>
      </p:nvGrpSpPr>
      <p:grpSpPr>
        <a:xfrm>
          <a:off x="0" y="0"/>
          <a:ext cx="0" cy="0"/>
          <a:chOff x="0" y="0"/>
          <a:chExt cx="0" cy="0"/>
        </a:xfrm>
      </p:grpSpPr>
      <p:sp>
        <p:nvSpPr>
          <p:cNvPr id="95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5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58"/>
          </p:nvPr>
        </p:nvSpPr>
        <p:spPr/>
        <p:txBody>
          <a:bodyPr/>
          <a:p>
            <a:r>
              <a:t>Footer</a:t>
            </a:r>
          </a:p>
        </p:txBody>
      </p:sp>
      <p:sp>
        <p:nvSpPr>
          <p:cNvPr id="5" name="PlaceHolder 4"/>
          <p:cNvSpPr>
            <a:spLocks noGrp="1"/>
          </p:cNvSpPr>
          <p:nvPr>
            <p:ph type="sldNum" idx="259"/>
          </p:nvPr>
        </p:nvSpPr>
        <p:spPr/>
        <p:txBody>
          <a:bodyPr/>
          <a:p>
            <a:fld id="{C4DDAB16-FBA7-4357-B5E1-5537759072FB}" type="slidenum">
              <a:t>&lt;#&gt;</a:t>
            </a:fld>
          </a:p>
        </p:txBody>
      </p:sp>
      <p:sp>
        <p:nvSpPr>
          <p:cNvPr id="6" name="PlaceHolder 5"/>
          <p:cNvSpPr>
            <a:spLocks noGrp="1"/>
          </p:cNvSpPr>
          <p:nvPr>
            <p:ph type="dt" idx="260"/>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6">
    <p:spTree>
      <p:nvGrpSpPr>
        <p:cNvPr id="1" name=""/>
        <p:cNvGrpSpPr/>
        <p:nvPr/>
      </p:nvGrpSpPr>
      <p:grpSpPr>
        <a:xfrm>
          <a:off x="0" y="0"/>
          <a:ext cx="0" cy="0"/>
          <a:chOff x="0" y="0"/>
          <a:chExt cx="0" cy="0"/>
        </a:xfrm>
      </p:grpSpPr>
      <p:sp>
        <p:nvSpPr>
          <p:cNvPr id="12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2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52"/>
          </p:nvPr>
        </p:nvSpPr>
        <p:spPr/>
        <p:txBody>
          <a:bodyPr/>
          <a:p>
            <a:r>
              <a:t>Footer</a:t>
            </a:r>
          </a:p>
        </p:txBody>
      </p:sp>
      <p:sp>
        <p:nvSpPr>
          <p:cNvPr id="5" name="PlaceHolder 4"/>
          <p:cNvSpPr>
            <a:spLocks noGrp="1"/>
          </p:cNvSpPr>
          <p:nvPr>
            <p:ph type="sldNum" idx="53"/>
          </p:nvPr>
        </p:nvSpPr>
        <p:spPr/>
        <p:txBody>
          <a:bodyPr/>
          <a:p>
            <a:fld id="{C6AB0AD4-10EF-48E2-B2DE-66DFFCEA34EC}" type="slidenum">
              <a:t>&lt;#&gt;</a:t>
            </a:fld>
          </a:p>
        </p:txBody>
      </p:sp>
      <p:sp>
        <p:nvSpPr>
          <p:cNvPr id="6" name="PlaceHolder 5"/>
          <p:cNvSpPr>
            <a:spLocks noGrp="1"/>
          </p:cNvSpPr>
          <p:nvPr>
            <p:ph type="dt" idx="54"/>
          </p:nvPr>
        </p:nvSpPr>
        <p:spPr/>
        <p:txBody>
          <a:bodyPr/>
          <a:p>
            <a:r>
              <a:rPr lang="en-US"/>
              <a:t/>
            </a: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olo el título">
    <p:spTree>
      <p:nvGrpSpPr>
        <p:cNvPr id="1" name=""/>
        <p:cNvGrpSpPr/>
        <p:nvPr/>
      </p:nvGrpSpPr>
      <p:grpSpPr>
        <a:xfrm>
          <a:off x="0" y="0"/>
          <a:ext cx="0" cy="0"/>
          <a:chOff x="0" y="0"/>
          <a:chExt cx="0" cy="0"/>
        </a:xfrm>
      </p:grpSpPr>
      <p:sp>
        <p:nvSpPr>
          <p:cNvPr id="95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5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61"/>
          </p:nvPr>
        </p:nvSpPr>
        <p:spPr/>
        <p:txBody>
          <a:bodyPr/>
          <a:p>
            <a:r>
              <a:t>Footer</a:t>
            </a:r>
          </a:p>
        </p:txBody>
      </p:sp>
      <p:sp>
        <p:nvSpPr>
          <p:cNvPr id="5" name="PlaceHolder 4"/>
          <p:cNvSpPr>
            <a:spLocks noGrp="1"/>
          </p:cNvSpPr>
          <p:nvPr>
            <p:ph type="sldNum" idx="262"/>
          </p:nvPr>
        </p:nvSpPr>
        <p:spPr/>
        <p:txBody>
          <a:bodyPr/>
          <a:p>
            <a:fld id="{A8FB1C53-2AAB-49D9-8DB3-1C16B6702C95}" type="slidenum">
              <a:t>&lt;#&gt;</a:t>
            </a:fld>
          </a:p>
        </p:txBody>
      </p:sp>
      <p:sp>
        <p:nvSpPr>
          <p:cNvPr id="6" name="PlaceHolder 5"/>
          <p:cNvSpPr>
            <a:spLocks noGrp="1"/>
          </p:cNvSpPr>
          <p:nvPr>
            <p:ph type="dt" idx="263"/>
          </p:nvPr>
        </p:nvSpPr>
        <p:spPr/>
        <p:txBody>
          <a:bodyPr/>
          <a:p>
            <a:r>
              <a:rPr lang="en-US"/>
              <a:t/>
            </a: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En blanco">
    <p:spTree>
      <p:nvGrpSpPr>
        <p:cNvPr id="1" name=""/>
        <p:cNvGrpSpPr/>
        <p:nvPr/>
      </p:nvGrpSpPr>
      <p:grpSpPr>
        <a:xfrm>
          <a:off x="0" y="0"/>
          <a:ext cx="0" cy="0"/>
          <a:chOff x="0" y="0"/>
          <a:chExt cx="0" cy="0"/>
        </a:xfrm>
      </p:grpSpPr>
      <p:sp>
        <p:nvSpPr>
          <p:cNvPr id="96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6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64"/>
          </p:nvPr>
        </p:nvSpPr>
        <p:spPr/>
        <p:txBody>
          <a:bodyPr/>
          <a:p>
            <a:r>
              <a:t>Footer</a:t>
            </a:r>
          </a:p>
        </p:txBody>
      </p:sp>
      <p:sp>
        <p:nvSpPr>
          <p:cNvPr id="5" name="PlaceHolder 4"/>
          <p:cNvSpPr>
            <a:spLocks noGrp="1"/>
          </p:cNvSpPr>
          <p:nvPr>
            <p:ph type="sldNum" idx="265"/>
          </p:nvPr>
        </p:nvSpPr>
        <p:spPr/>
        <p:txBody>
          <a:bodyPr/>
          <a:p>
            <a:fld id="{257289D5-08EF-4CC0-AE2E-30754DDD4EF1}" type="slidenum">
              <a:t>&lt;#&gt;</a:t>
            </a:fld>
          </a:p>
        </p:txBody>
      </p:sp>
      <p:sp>
        <p:nvSpPr>
          <p:cNvPr id="6" name="PlaceHolder 5"/>
          <p:cNvSpPr>
            <a:spLocks noGrp="1"/>
          </p:cNvSpPr>
          <p:nvPr>
            <p:ph type="dt" idx="266"/>
          </p:nvPr>
        </p:nvSpPr>
        <p:spPr/>
        <p:txBody>
          <a:bodyPr/>
          <a:p>
            <a:r>
              <a:rPr lang="en-US"/>
              <a:t/>
            </a:r>
          </a:p>
        </p:txBody>
      </p:sp>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Contenido con título">
    <p:spTree>
      <p:nvGrpSpPr>
        <p:cNvPr id="1" name=""/>
        <p:cNvGrpSpPr/>
        <p:nvPr/>
      </p:nvGrpSpPr>
      <p:grpSpPr>
        <a:xfrm>
          <a:off x="0" y="0"/>
          <a:ext cx="0" cy="0"/>
          <a:chOff x="0" y="0"/>
          <a:chExt cx="0" cy="0"/>
        </a:xfrm>
      </p:grpSpPr>
      <p:sp>
        <p:nvSpPr>
          <p:cNvPr id="97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7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67"/>
          </p:nvPr>
        </p:nvSpPr>
        <p:spPr/>
        <p:txBody>
          <a:bodyPr/>
          <a:p>
            <a:r>
              <a:t>Footer</a:t>
            </a:r>
          </a:p>
        </p:txBody>
      </p:sp>
      <p:sp>
        <p:nvSpPr>
          <p:cNvPr id="5" name="PlaceHolder 4"/>
          <p:cNvSpPr>
            <a:spLocks noGrp="1"/>
          </p:cNvSpPr>
          <p:nvPr>
            <p:ph type="sldNum" idx="268"/>
          </p:nvPr>
        </p:nvSpPr>
        <p:spPr/>
        <p:txBody>
          <a:bodyPr/>
          <a:p>
            <a:fld id="{5B94E3EB-CF83-4FD7-8488-110FF3EF18D7}" type="slidenum">
              <a:t>&lt;#&gt;</a:t>
            </a:fld>
          </a:p>
        </p:txBody>
      </p:sp>
      <p:sp>
        <p:nvSpPr>
          <p:cNvPr id="6" name="PlaceHolder 5"/>
          <p:cNvSpPr>
            <a:spLocks noGrp="1"/>
          </p:cNvSpPr>
          <p:nvPr>
            <p:ph type="dt" idx="269"/>
          </p:nvPr>
        </p:nvSpPr>
        <p:spPr/>
        <p:txBody>
          <a:bodyPr/>
          <a:p>
            <a:r>
              <a:rPr lang="en-US"/>
              <a:t/>
            </a: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Imagen con título">
    <p:spTree>
      <p:nvGrpSpPr>
        <p:cNvPr id="1" name=""/>
        <p:cNvGrpSpPr/>
        <p:nvPr/>
      </p:nvGrpSpPr>
      <p:grpSpPr>
        <a:xfrm>
          <a:off x="0" y="0"/>
          <a:ext cx="0" cy="0"/>
          <a:chOff x="0" y="0"/>
          <a:chExt cx="0" cy="0"/>
        </a:xfrm>
      </p:grpSpPr>
      <p:sp>
        <p:nvSpPr>
          <p:cNvPr id="97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7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70"/>
          </p:nvPr>
        </p:nvSpPr>
        <p:spPr/>
        <p:txBody>
          <a:bodyPr/>
          <a:p>
            <a:r>
              <a:t>Footer</a:t>
            </a:r>
          </a:p>
        </p:txBody>
      </p:sp>
      <p:sp>
        <p:nvSpPr>
          <p:cNvPr id="5" name="PlaceHolder 4"/>
          <p:cNvSpPr>
            <a:spLocks noGrp="1"/>
          </p:cNvSpPr>
          <p:nvPr>
            <p:ph type="sldNum" idx="271"/>
          </p:nvPr>
        </p:nvSpPr>
        <p:spPr/>
        <p:txBody>
          <a:bodyPr/>
          <a:p>
            <a:fld id="{D5C9CB59-2319-4412-AB64-90A0678688BE}" type="slidenum">
              <a:t>&lt;#&gt;</a:t>
            </a:fld>
          </a:p>
        </p:txBody>
      </p:sp>
      <p:sp>
        <p:nvSpPr>
          <p:cNvPr id="6" name="PlaceHolder 5"/>
          <p:cNvSpPr>
            <a:spLocks noGrp="1"/>
          </p:cNvSpPr>
          <p:nvPr>
            <p:ph type="dt" idx="272"/>
          </p:nvPr>
        </p:nvSpPr>
        <p:spPr/>
        <p:txBody>
          <a:bodyPr/>
          <a:p>
            <a:r>
              <a:rPr lang="en-US"/>
              <a:t/>
            </a: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ection Intro Slide 1_">
    <p:spTree>
      <p:nvGrpSpPr>
        <p:cNvPr id="1" name=""/>
        <p:cNvGrpSpPr/>
        <p:nvPr/>
      </p:nvGrpSpPr>
      <p:grpSpPr>
        <a:xfrm>
          <a:off x="0" y="0"/>
          <a:ext cx="0" cy="0"/>
          <a:chOff x="0" y="0"/>
          <a:chExt cx="0" cy="0"/>
        </a:xfrm>
      </p:grpSpPr>
      <p:sp>
        <p:nvSpPr>
          <p:cNvPr id="98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8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273"/>
          </p:nvPr>
        </p:nvSpPr>
        <p:spPr/>
        <p:txBody>
          <a:bodyPr/>
          <a:p>
            <a:fld id="{FCDECEB7-2604-4EE3-AE16-A079412709DD}" type="slidenum">
              <a:t>&lt;#&gt;</a:t>
            </a:fld>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_">
    <p:spTree>
      <p:nvGrpSpPr>
        <p:cNvPr id="1" name=""/>
        <p:cNvGrpSpPr/>
        <p:nvPr/>
      </p:nvGrpSpPr>
      <p:grpSpPr>
        <a:xfrm>
          <a:off x="0" y="0"/>
          <a:ext cx="0" cy="0"/>
          <a:chOff x="0" y="0"/>
          <a:chExt cx="0" cy="0"/>
        </a:xfrm>
      </p:grpSpPr>
      <p:sp>
        <p:nvSpPr>
          <p:cNvPr id="98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9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274"/>
          </p:nvPr>
        </p:nvSpPr>
        <p:spPr/>
        <p:txBody>
          <a:bodyPr/>
          <a:p>
            <a:fld id="{0538E23C-06E0-4A8F-8977-A28E72A804A6}" type="slidenum">
              <a:t>&lt;#&gt;</a:t>
            </a:fld>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7">
    <p:spTree>
      <p:nvGrpSpPr>
        <p:cNvPr id="1" name=""/>
        <p:cNvGrpSpPr/>
        <p:nvPr/>
      </p:nvGrpSpPr>
      <p:grpSpPr>
        <a:xfrm>
          <a:off x="0" y="0"/>
          <a:ext cx="0" cy="0"/>
          <a:chOff x="0" y="0"/>
          <a:chExt cx="0" cy="0"/>
        </a:xfrm>
      </p:grpSpPr>
      <p:sp>
        <p:nvSpPr>
          <p:cNvPr id="99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9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275"/>
          </p:nvPr>
        </p:nvSpPr>
        <p:spPr/>
        <p:txBody>
          <a:bodyPr/>
          <a:p>
            <a:fld id="{486FBFA8-5DC3-47EB-96BD-7CA747095036}" type="slidenum">
              <a:t>&lt;#&gt;</a:t>
            </a:fld>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5_">
    <p:spTree>
      <p:nvGrpSpPr>
        <p:cNvPr id="1" name=""/>
        <p:cNvGrpSpPr/>
        <p:nvPr/>
      </p:nvGrpSpPr>
      <p:grpSpPr>
        <a:xfrm>
          <a:off x="0" y="0"/>
          <a:ext cx="0" cy="0"/>
          <a:chOff x="0" y="0"/>
          <a:chExt cx="0" cy="0"/>
        </a:xfrm>
      </p:grpSpPr>
      <p:sp>
        <p:nvSpPr>
          <p:cNvPr id="99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00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276"/>
          </p:nvPr>
        </p:nvSpPr>
        <p:spPr/>
        <p:txBody>
          <a:bodyPr/>
          <a:p>
            <a:fld id="{20BA3D70-CD47-4BA0-8FF6-395C14B11880}" type="slidenum">
              <a:t>&lt;#&gt;</a:t>
            </a:fld>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72_">
    <p:spTree>
      <p:nvGrpSpPr>
        <p:cNvPr id="1" name=""/>
        <p:cNvGrpSpPr/>
        <p:nvPr/>
      </p:nvGrpSpPr>
      <p:grpSpPr>
        <a:xfrm>
          <a:off x="0" y="0"/>
          <a:ext cx="0" cy="0"/>
          <a:chOff x="0" y="0"/>
          <a:chExt cx="0" cy="0"/>
        </a:xfrm>
      </p:grpSpPr>
      <p:sp>
        <p:nvSpPr>
          <p:cNvPr id="10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00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ftr" idx="277"/>
          </p:nvPr>
        </p:nvSpPr>
        <p:spPr/>
        <p:txBody>
          <a:bodyPr/>
          <a:p>
            <a:r>
              <a:t>Footer</a:t>
            </a:r>
          </a:p>
        </p:txBody>
      </p:sp>
      <p:sp>
        <p:nvSpPr>
          <p:cNvPr id="5" name="PlaceHolder 4"/>
          <p:cNvSpPr>
            <a:spLocks noGrp="1"/>
          </p:cNvSpPr>
          <p:nvPr>
            <p:ph type="sldNum" idx="278"/>
          </p:nvPr>
        </p:nvSpPr>
        <p:spPr/>
        <p:txBody>
          <a:bodyPr/>
          <a:p>
            <a:fld id="{AC10B79C-59EC-4A2F-B417-6FEA2AEFED49}" type="slidenum">
              <a:t>&lt;#&gt;</a:t>
            </a:fld>
          </a:p>
        </p:txBody>
      </p:sp>
      <p:sp>
        <p:nvSpPr>
          <p:cNvPr id="6" name="PlaceHolder 5"/>
          <p:cNvSpPr>
            <a:spLocks noGrp="1"/>
          </p:cNvSpPr>
          <p:nvPr>
            <p:ph type="dt" idx="279"/>
          </p:nvPr>
        </p:nvSpPr>
        <p:spPr/>
        <p:txBody>
          <a:bodyPr/>
          <a:p>
            <a:r>
              <a:rPr lang="en-US"/>
              <a:t/>
            </a: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8">
    <p:spTree>
      <p:nvGrpSpPr>
        <p:cNvPr id="1" name=""/>
        <p:cNvGrpSpPr/>
        <p:nvPr/>
      </p:nvGrpSpPr>
      <p:grpSpPr>
        <a:xfrm>
          <a:off x="0" y="0"/>
          <a:ext cx="0" cy="0"/>
          <a:chOff x="0" y="0"/>
          <a:chExt cx="0" cy="0"/>
        </a:xfrm>
      </p:grpSpPr>
      <p:sp>
        <p:nvSpPr>
          <p:cNvPr id="101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01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80"/>
          </p:nvPr>
        </p:nvSpPr>
        <p:spPr/>
        <p:txBody>
          <a:bodyPr/>
          <a:p>
            <a:r>
              <a:t>Footer</a:t>
            </a:r>
          </a:p>
        </p:txBody>
      </p:sp>
      <p:sp>
        <p:nvSpPr>
          <p:cNvPr id="5" name="PlaceHolder 4"/>
          <p:cNvSpPr>
            <a:spLocks noGrp="1"/>
          </p:cNvSpPr>
          <p:nvPr>
            <p:ph type="sldNum" idx="281"/>
          </p:nvPr>
        </p:nvSpPr>
        <p:spPr/>
        <p:txBody>
          <a:bodyPr/>
          <a:p>
            <a:fld id="{13EF1D06-7DE3-4FBF-88DA-A81E9BCBB412}" type="slidenum">
              <a:t>&lt;#&gt;</a:t>
            </a:fld>
          </a:p>
        </p:txBody>
      </p:sp>
      <p:sp>
        <p:nvSpPr>
          <p:cNvPr id="6" name="PlaceHolder 5"/>
          <p:cNvSpPr>
            <a:spLocks noGrp="1"/>
          </p:cNvSpPr>
          <p:nvPr>
            <p:ph type="dt" idx="282"/>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7">
    <p:spTree>
      <p:nvGrpSpPr>
        <p:cNvPr id="1" name=""/>
        <p:cNvGrpSpPr/>
        <p:nvPr/>
      </p:nvGrpSpPr>
      <p:grpSpPr>
        <a:xfrm>
          <a:off x="0" y="0"/>
          <a:ext cx="0" cy="0"/>
          <a:chOff x="0" y="0"/>
          <a:chExt cx="0" cy="0"/>
        </a:xfrm>
      </p:grpSpPr>
      <p:sp>
        <p:nvSpPr>
          <p:cNvPr id="1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3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55"/>
          </p:nvPr>
        </p:nvSpPr>
        <p:spPr/>
        <p:txBody>
          <a:bodyPr/>
          <a:p>
            <a:r>
              <a:t>Footer</a:t>
            </a:r>
          </a:p>
        </p:txBody>
      </p:sp>
      <p:sp>
        <p:nvSpPr>
          <p:cNvPr id="5" name="PlaceHolder 4"/>
          <p:cNvSpPr>
            <a:spLocks noGrp="1"/>
          </p:cNvSpPr>
          <p:nvPr>
            <p:ph type="sldNum" idx="56"/>
          </p:nvPr>
        </p:nvSpPr>
        <p:spPr/>
        <p:txBody>
          <a:bodyPr/>
          <a:p>
            <a:fld id="{0596FA63-F8F5-4A5A-A684-637676ADCE7F}" type="slidenum">
              <a:t>&lt;#&gt;</a:t>
            </a:fld>
          </a:p>
        </p:txBody>
      </p:sp>
      <p:sp>
        <p:nvSpPr>
          <p:cNvPr id="6" name="PlaceHolder 5"/>
          <p:cNvSpPr>
            <a:spLocks noGrp="1"/>
          </p:cNvSpPr>
          <p:nvPr>
            <p:ph type="dt" idx="57"/>
          </p:nvPr>
        </p:nvSpPr>
        <p:spPr/>
        <p:txBody>
          <a:bodyPr/>
          <a:p>
            <a:r>
              <a:rPr lang="en-US"/>
              <a:t/>
            </a: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nd Content 0_">
    <p:spTree>
      <p:nvGrpSpPr>
        <p:cNvPr id="1" name=""/>
        <p:cNvGrpSpPr/>
        <p:nvPr/>
      </p:nvGrpSpPr>
      <p:grpSpPr>
        <a:xfrm>
          <a:off x="0" y="0"/>
          <a:ext cx="0" cy="0"/>
          <a:chOff x="0" y="0"/>
          <a:chExt cx="0" cy="0"/>
        </a:xfrm>
      </p:grpSpPr>
      <p:sp>
        <p:nvSpPr>
          <p:cNvPr id="101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01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283"/>
          </p:nvPr>
        </p:nvSpPr>
        <p:spPr/>
        <p:txBody>
          <a:bodyPr/>
          <a:p>
            <a:fld id="{AC108147-3142-4220-8388-40A6A7547C9D}"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nd Vertical Text">
    <p:spTree>
      <p:nvGrpSpPr>
        <p:cNvPr id="1" name=""/>
        <p:cNvGrpSpPr/>
        <p:nvPr/>
      </p:nvGrpSpPr>
      <p:grpSpPr>
        <a:xfrm>
          <a:off x="0" y="0"/>
          <a:ext cx="0" cy="0"/>
          <a:chOff x="0" y="0"/>
          <a:chExt cx="0" cy="0"/>
        </a:xfrm>
      </p:grpSpPr>
      <p:sp>
        <p:nvSpPr>
          <p:cNvPr id="1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446FABB-C90A-479E-BCC7-F9674D55AEEB}"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8">
    <p:spTree>
      <p:nvGrpSpPr>
        <p:cNvPr id="1" name=""/>
        <p:cNvGrpSpPr/>
        <p:nvPr/>
      </p:nvGrpSpPr>
      <p:grpSpPr>
        <a:xfrm>
          <a:off x="0" y="0"/>
          <a:ext cx="0" cy="0"/>
          <a:chOff x="0" y="0"/>
          <a:chExt cx="0" cy="0"/>
        </a:xfrm>
      </p:grpSpPr>
      <p:sp>
        <p:nvSpPr>
          <p:cNvPr id="13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3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58"/>
          </p:nvPr>
        </p:nvSpPr>
        <p:spPr/>
        <p:txBody>
          <a:bodyPr/>
          <a:p>
            <a:r>
              <a:t>Footer</a:t>
            </a:r>
          </a:p>
        </p:txBody>
      </p:sp>
      <p:sp>
        <p:nvSpPr>
          <p:cNvPr id="5" name="PlaceHolder 4"/>
          <p:cNvSpPr>
            <a:spLocks noGrp="1"/>
          </p:cNvSpPr>
          <p:nvPr>
            <p:ph type="sldNum" idx="59"/>
          </p:nvPr>
        </p:nvSpPr>
        <p:spPr/>
        <p:txBody>
          <a:bodyPr/>
          <a:p>
            <a:fld id="{18009BEE-A08F-41F2-81E1-0B252167E558}" type="slidenum">
              <a:t>&lt;#&gt;</a:t>
            </a:fld>
          </a:p>
        </p:txBody>
      </p:sp>
      <p:sp>
        <p:nvSpPr>
          <p:cNvPr id="6" name="PlaceHolder 5"/>
          <p:cNvSpPr>
            <a:spLocks noGrp="1"/>
          </p:cNvSpPr>
          <p:nvPr>
            <p:ph type="dt" idx="60"/>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9">
    <p:spTree>
      <p:nvGrpSpPr>
        <p:cNvPr id="1" name=""/>
        <p:cNvGrpSpPr/>
        <p:nvPr/>
      </p:nvGrpSpPr>
      <p:grpSpPr>
        <a:xfrm>
          <a:off x="0" y="0"/>
          <a:ext cx="0" cy="0"/>
          <a:chOff x="0" y="0"/>
          <a:chExt cx="0" cy="0"/>
        </a:xfrm>
      </p:grpSpPr>
      <p:sp>
        <p:nvSpPr>
          <p:cNvPr id="14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4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61"/>
          </p:nvPr>
        </p:nvSpPr>
        <p:spPr/>
        <p:txBody>
          <a:bodyPr/>
          <a:p>
            <a:r>
              <a:t>Footer</a:t>
            </a:r>
          </a:p>
        </p:txBody>
      </p:sp>
      <p:sp>
        <p:nvSpPr>
          <p:cNvPr id="5" name="PlaceHolder 4"/>
          <p:cNvSpPr>
            <a:spLocks noGrp="1"/>
          </p:cNvSpPr>
          <p:nvPr>
            <p:ph type="sldNum" idx="62"/>
          </p:nvPr>
        </p:nvSpPr>
        <p:spPr/>
        <p:txBody>
          <a:bodyPr/>
          <a:p>
            <a:fld id="{4696E025-7C1A-461B-A5A3-8FD66D2B47D1}" type="slidenum">
              <a:t>&lt;#&gt;</a:t>
            </a:fld>
          </a:p>
        </p:txBody>
      </p:sp>
      <p:sp>
        <p:nvSpPr>
          <p:cNvPr id="6" name="PlaceHolder 5"/>
          <p:cNvSpPr>
            <a:spLocks noGrp="1"/>
          </p:cNvSpPr>
          <p:nvPr>
            <p:ph type="dt" idx="63"/>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p:spTree>
      <p:nvGrpSpPr>
        <p:cNvPr id="1" name=""/>
        <p:cNvGrpSpPr/>
        <p:nvPr/>
      </p:nvGrpSpPr>
      <p:grpSpPr>
        <a:xfrm>
          <a:off x="0" y="0"/>
          <a:ext cx="0" cy="0"/>
          <a:chOff x="0" y="0"/>
          <a:chExt cx="0" cy="0"/>
        </a:xfrm>
      </p:grpSpPr>
      <p:sp>
        <p:nvSpPr>
          <p:cNvPr id="15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5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64"/>
          </p:nvPr>
        </p:nvSpPr>
        <p:spPr/>
        <p:txBody>
          <a:bodyPr/>
          <a:p>
            <a:fld id="{B2F247D4-C2AB-4773-BAD0-398EF30DA2DC}"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tem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5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65"/>
          </p:nvPr>
        </p:nvSpPr>
        <p:spPr/>
        <p:txBody>
          <a:bodyPr/>
          <a:p>
            <a:fld id="{797BCC6F-99C3-47C0-8EC3-4546670A820E}"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Big Fact">
    <p:spTree>
      <p:nvGrpSpPr>
        <p:cNvPr id="1" name=""/>
        <p:cNvGrpSpPr/>
        <p:nvPr/>
      </p:nvGrpSpPr>
      <p:grpSpPr>
        <a:xfrm>
          <a:off x="0" y="0"/>
          <a:ext cx="0" cy="0"/>
          <a:chOff x="0" y="0"/>
          <a:chExt cx="0" cy="0"/>
        </a:xfrm>
      </p:grpSpPr>
      <p:sp>
        <p:nvSpPr>
          <p:cNvPr id="16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6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66"/>
          </p:nvPr>
        </p:nvSpPr>
        <p:spPr/>
        <p:txBody>
          <a:bodyPr/>
          <a:p>
            <a:fld id="{3B339911-DC03-498C-8B73-20760AA4D8D6}"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Quote">
    <p:spTree>
      <p:nvGrpSpPr>
        <p:cNvPr id="1" name=""/>
        <p:cNvGrpSpPr/>
        <p:nvPr/>
      </p:nvGrpSpPr>
      <p:grpSpPr>
        <a:xfrm>
          <a:off x="0" y="0"/>
          <a:ext cx="0" cy="0"/>
          <a:chOff x="0" y="0"/>
          <a:chExt cx="0" cy="0"/>
        </a:xfrm>
      </p:grpSpPr>
      <p:sp>
        <p:nvSpPr>
          <p:cNvPr id="16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6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67"/>
          </p:nvPr>
        </p:nvSpPr>
        <p:spPr/>
        <p:txBody>
          <a:bodyPr/>
          <a:p>
            <a:fld id="{EC31A1A4-9B13-434A-BB11-263AD1EE024D}" type="slidenum">
              <a:t>&lt;#&gt;</a:t>
            </a:fld>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hoto - 3 Up">
    <p:spTree>
      <p:nvGrpSpPr>
        <p:cNvPr id="1" name=""/>
        <p:cNvGrpSpPr/>
        <p:nvPr/>
      </p:nvGrpSpPr>
      <p:grpSpPr>
        <a:xfrm>
          <a:off x="0" y="0"/>
          <a:ext cx="0" cy="0"/>
          <a:chOff x="0" y="0"/>
          <a:chExt cx="0" cy="0"/>
        </a:xfrm>
      </p:grpSpPr>
      <p:sp>
        <p:nvSpPr>
          <p:cNvPr id="17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7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68"/>
          </p:nvPr>
        </p:nvSpPr>
        <p:spPr/>
        <p:txBody>
          <a:bodyPr/>
          <a:p>
            <a:fld id="{19E46237-5B58-4B0D-83E7-2BA8EE43DA62}" type="slidenum">
              <a:t>&lt;#&gt;</a:t>
            </a:fld>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hoto">
    <p:spTree>
      <p:nvGrpSpPr>
        <p:cNvPr id="1" name=""/>
        <p:cNvGrpSpPr/>
        <p:nvPr/>
      </p:nvGrpSpPr>
      <p:grpSpPr>
        <a:xfrm>
          <a:off x="0" y="0"/>
          <a:ext cx="0" cy="0"/>
          <a:chOff x="0" y="0"/>
          <a:chExt cx="0" cy="0"/>
        </a:xfrm>
      </p:grpSpPr>
      <p:sp>
        <p:nvSpPr>
          <p:cNvPr id="17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7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69"/>
          </p:nvPr>
        </p:nvSpPr>
        <p:spPr/>
        <p:txBody>
          <a:bodyPr/>
          <a:p>
            <a:fld id="{7E944BB0-3860-4424-ACFF-CA97CDF64108}" type="slidenum">
              <a:t>&lt;#&gt;</a:t>
            </a:fld>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0">
    <p:spTree>
      <p:nvGrpSpPr>
        <p:cNvPr id="1" name=""/>
        <p:cNvGrpSpPr/>
        <p:nvPr/>
      </p:nvGrpSpPr>
      <p:grpSpPr>
        <a:xfrm>
          <a:off x="0" y="0"/>
          <a:ext cx="0" cy="0"/>
          <a:chOff x="0" y="0"/>
          <a:chExt cx="0" cy="0"/>
        </a:xfrm>
      </p:grpSpPr>
      <p:sp>
        <p:nvSpPr>
          <p:cNvPr id="18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8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0"/>
          </p:nvPr>
        </p:nvSpPr>
        <p:spPr/>
        <p:txBody>
          <a:bodyPr/>
          <a:p>
            <a:fld id="{7DE50D20-BE02-4D46-B1A2-6884A43FD2B7}" type="slidenum">
              <a:t>&lt;#&gt;</a:t>
            </a:fld>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1">
    <p:spTree>
      <p:nvGrpSpPr>
        <p:cNvPr id="1" name=""/>
        <p:cNvGrpSpPr/>
        <p:nvPr/>
      </p:nvGrpSpPr>
      <p:grpSpPr>
        <a:xfrm>
          <a:off x="0" y="0"/>
          <a:ext cx="0" cy="0"/>
          <a:chOff x="0" y="0"/>
          <a:chExt cx="0" cy="0"/>
        </a:xfrm>
      </p:grpSpPr>
      <p:sp>
        <p:nvSpPr>
          <p:cNvPr id="18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8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1"/>
          </p:nvPr>
        </p:nvSpPr>
        <p:spPr/>
        <p:txBody>
          <a:bodyPr/>
          <a:p>
            <a:fld id="{0EACA53F-9B29-441C-AAEA-5DBEA0F619EB}"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Vertical Title and Text">
    <p:spTree>
      <p:nvGrpSpPr>
        <p:cNvPr id="1" name=""/>
        <p:cNvGrpSpPr/>
        <p:nvPr/>
      </p:nvGrpSpPr>
      <p:grpSpPr>
        <a:xfrm>
          <a:off x="0" y="0"/>
          <a:ext cx="0" cy="0"/>
          <a:chOff x="0" y="0"/>
          <a:chExt cx="0" cy="0"/>
        </a:xfrm>
      </p:grpSpPr>
      <p:sp>
        <p:nvSpPr>
          <p:cNvPr id="1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CFE593B-B949-4B77-B2E9-354C6F0A1642}"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Blank">
    <p:spTree>
      <p:nvGrpSpPr>
        <p:cNvPr id="1" name=""/>
        <p:cNvGrpSpPr/>
        <p:nvPr/>
      </p:nvGrpSpPr>
      <p:grpSpPr>
        <a:xfrm>
          <a:off x="0" y="0"/>
          <a:ext cx="0" cy="0"/>
          <a:chOff x="0" y="0"/>
          <a:chExt cx="0" cy="0"/>
        </a:xfrm>
      </p:grpSpPr>
      <p:sp>
        <p:nvSpPr>
          <p:cNvPr id="19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9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2"/>
          </p:nvPr>
        </p:nvSpPr>
        <p:spPr/>
        <p:txBody>
          <a:bodyPr/>
          <a:p>
            <a:fld id="{194965C1-472D-4E21-9FFD-4F198105B064}" type="slidenum">
              <a:t>&lt;#&gt;</a:t>
            </a:fld>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Quote">
    <p:spTree>
      <p:nvGrpSpPr>
        <p:cNvPr id="1" name=""/>
        <p:cNvGrpSpPr/>
        <p:nvPr/>
      </p:nvGrpSpPr>
      <p:grpSpPr>
        <a:xfrm>
          <a:off x="0" y="0"/>
          <a:ext cx="0" cy="0"/>
          <a:chOff x="0" y="0"/>
          <a:chExt cx="0" cy="0"/>
        </a:xfrm>
      </p:grpSpPr>
      <p:sp>
        <p:nvSpPr>
          <p:cNvPr id="19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9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3"/>
          </p:nvPr>
        </p:nvSpPr>
        <p:spPr/>
        <p:txBody>
          <a:bodyPr/>
          <a:p>
            <a:fld id="{F55B0707-F799-44A0-9EBA-B0EAD3B23456}" type="slidenum">
              <a:t>&lt;#&gt;</a:t>
            </a:fld>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Default">
    <p:spTree>
      <p:nvGrpSpPr>
        <p:cNvPr id="1" name=""/>
        <p:cNvGrpSpPr/>
        <p:nvPr/>
      </p:nvGrpSpPr>
      <p:grpSpPr>
        <a:xfrm>
          <a:off x="0" y="0"/>
          <a:ext cx="0" cy="0"/>
          <a:chOff x="0" y="0"/>
          <a:chExt cx="0" cy="0"/>
        </a:xfrm>
      </p:grpSpPr>
      <p:sp>
        <p:nvSpPr>
          <p:cNvPr id="2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0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4"/>
          </p:nvPr>
        </p:nvSpPr>
        <p:spPr/>
        <p:txBody>
          <a:bodyPr/>
          <a:p>
            <a:fld id="{04CF92A0-25AD-472C-8211-844D212F1850}" type="slidenum">
              <a:t>&lt;#&gt;</a:t>
            </a:fld>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mp; Photo">
    <p:spTree>
      <p:nvGrpSpPr>
        <p:cNvPr id="1" name=""/>
        <p:cNvGrpSpPr/>
        <p:nvPr/>
      </p:nvGrpSpPr>
      <p:grpSpPr>
        <a:xfrm>
          <a:off x="0" y="0"/>
          <a:ext cx="0" cy="0"/>
          <a:chOff x="0" y="0"/>
          <a:chExt cx="0" cy="0"/>
        </a:xfrm>
      </p:grpSpPr>
      <p:sp>
        <p:nvSpPr>
          <p:cNvPr id="2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0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5"/>
          </p:nvPr>
        </p:nvSpPr>
        <p:spPr/>
        <p:txBody>
          <a:bodyPr/>
          <a:p>
            <a:fld id="{418EFDD8-903F-4C9E-BE85-C1DF078675FE}" type="slidenum">
              <a:t>&lt;#&gt;</a:t>
            </a:fld>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ection Intro Slide 1">
    <p:spTree>
      <p:nvGrpSpPr>
        <p:cNvPr id="1" name=""/>
        <p:cNvGrpSpPr/>
        <p:nvPr/>
      </p:nvGrpSpPr>
      <p:grpSpPr>
        <a:xfrm>
          <a:off x="0" y="0"/>
          <a:ext cx="0" cy="0"/>
          <a:chOff x="0" y="0"/>
          <a:chExt cx="0" cy="0"/>
        </a:xfrm>
      </p:grpSpPr>
      <p:sp>
        <p:nvSpPr>
          <p:cNvPr id="21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1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6"/>
          </p:nvPr>
        </p:nvSpPr>
        <p:spPr/>
        <p:txBody>
          <a:bodyPr/>
          <a:p>
            <a:fld id="{37CE4726-507A-475C-8860-279B9D7FEFC4}" type="slidenum">
              <a:t>&lt;#&gt;</a:t>
            </a:fld>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Section Intro Slide 1">
    <p:spTree>
      <p:nvGrpSpPr>
        <p:cNvPr id="1" name=""/>
        <p:cNvGrpSpPr/>
        <p:nvPr/>
      </p:nvGrpSpPr>
      <p:grpSpPr>
        <a:xfrm>
          <a:off x="0" y="0"/>
          <a:ext cx="0" cy="0"/>
          <a:chOff x="0" y="0"/>
          <a:chExt cx="0" cy="0"/>
        </a:xfrm>
      </p:grpSpPr>
      <p:sp>
        <p:nvSpPr>
          <p:cNvPr id="21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1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7"/>
          </p:nvPr>
        </p:nvSpPr>
        <p:spPr/>
        <p:txBody>
          <a:bodyPr/>
          <a:p>
            <a:fld id="{75AA2C6C-7A5D-4ECA-B8BB-D18FF80CBFFF}" type="slidenum">
              <a:t>&lt;#&gt;</a:t>
            </a:fld>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tle">
    <p:spTree>
      <p:nvGrpSpPr>
        <p:cNvPr id="1" name=""/>
        <p:cNvGrpSpPr/>
        <p:nvPr/>
      </p:nvGrpSpPr>
      <p:grpSpPr>
        <a:xfrm>
          <a:off x="0" y="0"/>
          <a:ext cx="0" cy="0"/>
          <a:chOff x="0" y="0"/>
          <a:chExt cx="0" cy="0"/>
        </a:xfrm>
      </p:grpSpPr>
      <p:sp>
        <p:nvSpPr>
          <p:cNvPr id="22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2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8"/>
          </p:nvPr>
        </p:nvSpPr>
        <p:spPr/>
        <p:txBody>
          <a:bodyPr/>
          <a:p>
            <a:fld id="{C44EEB7A-CE1A-4DAB-928C-1A08F4B9AB2C}" type="slidenum">
              <a:t>&lt;#&gt;</a:t>
            </a:fld>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led Pattern Slide 1">
    <p:spTree>
      <p:nvGrpSpPr>
        <p:cNvPr id="1" name=""/>
        <p:cNvGrpSpPr/>
        <p:nvPr/>
      </p:nvGrpSpPr>
      <p:grpSpPr>
        <a:xfrm>
          <a:off x="0" y="0"/>
          <a:ext cx="0" cy="0"/>
          <a:chOff x="0" y="0"/>
          <a:chExt cx="0" cy="0"/>
        </a:xfrm>
      </p:grpSpPr>
      <p:sp>
        <p:nvSpPr>
          <p:cNvPr id="22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3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79"/>
          </p:nvPr>
        </p:nvSpPr>
        <p:spPr/>
        <p:txBody>
          <a:bodyPr/>
          <a:p>
            <a:fld id="{64897637-836D-4A4A-B8D6-EE6C138374AE}" type="slidenum">
              <a:t>&lt;#&gt;</a:t>
            </a:fld>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led Pattern Slide 3">
    <p:spTree>
      <p:nvGrpSpPr>
        <p:cNvPr id="1" name=""/>
        <p:cNvGrpSpPr/>
        <p:nvPr/>
      </p:nvGrpSpPr>
      <p:grpSpPr>
        <a:xfrm>
          <a:off x="0" y="0"/>
          <a:ext cx="0" cy="0"/>
          <a:chOff x="0" y="0"/>
          <a:chExt cx="0" cy="0"/>
        </a:xfrm>
      </p:grpSpPr>
      <p:sp>
        <p:nvSpPr>
          <p:cNvPr id="23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3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0"/>
          </p:nvPr>
        </p:nvSpPr>
        <p:spPr/>
        <p:txBody>
          <a:bodyPr/>
          <a:p>
            <a:fld id="{B1324195-9A56-4979-8618-83C5E5EAC929}" type="slidenum">
              <a:t>&lt;#&gt;</a:t>
            </a:fld>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led Pattern Slide 2">
    <p:spTree>
      <p:nvGrpSpPr>
        <p:cNvPr id="1" name=""/>
        <p:cNvGrpSpPr/>
        <p:nvPr/>
      </p:nvGrpSpPr>
      <p:grpSpPr>
        <a:xfrm>
          <a:off x="0" y="0"/>
          <a:ext cx="0" cy="0"/>
          <a:chOff x="0" y="0"/>
          <a:chExt cx="0" cy="0"/>
        </a:xfrm>
      </p:grpSpPr>
      <p:sp>
        <p:nvSpPr>
          <p:cNvPr id="24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4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1"/>
          </p:nvPr>
        </p:nvSpPr>
        <p:spPr/>
        <p:txBody>
          <a:bodyPr/>
          <a:p>
            <a:fld id="{1BB066EF-C9EC-40C5-B096-D22C1D450B71}"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789AFAB5-1E82-487B-A212-89CFE066B137}"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2_BLANK">
    <p:spTree>
      <p:nvGrpSpPr>
        <p:cNvPr id="1" name=""/>
        <p:cNvGrpSpPr/>
        <p:nvPr/>
      </p:nvGrpSpPr>
      <p:grpSpPr>
        <a:xfrm>
          <a:off x="0" y="0"/>
          <a:ext cx="0" cy="0"/>
          <a:chOff x="0" y="0"/>
          <a:chExt cx="0" cy="0"/>
        </a:xfrm>
      </p:grpSpPr>
      <p:sp>
        <p:nvSpPr>
          <p:cNvPr id="24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47"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2"/>
          </p:nvPr>
        </p:nvSpPr>
        <p:spPr/>
        <p:txBody>
          <a:bodyPr/>
          <a:p>
            <a:fld id="{6283B379-5742-4B0F-B899-03FA6F2FA8BD}" type="slidenum">
              <a:t>&lt;#&gt;</a:t>
            </a:fld>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ext Slide 1">
    <p:spTree>
      <p:nvGrpSpPr>
        <p:cNvPr id="1" name=""/>
        <p:cNvGrpSpPr/>
        <p:nvPr/>
      </p:nvGrpSpPr>
      <p:grpSpPr>
        <a:xfrm>
          <a:off x="0" y="0"/>
          <a:ext cx="0" cy="0"/>
          <a:chOff x="0" y="0"/>
          <a:chExt cx="0" cy="0"/>
        </a:xfrm>
      </p:grpSpPr>
      <p:sp>
        <p:nvSpPr>
          <p:cNvPr id="25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5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3"/>
          </p:nvPr>
        </p:nvSpPr>
        <p:spPr/>
        <p:txBody>
          <a:bodyPr/>
          <a:p>
            <a:fld id="{9E445426-F4FC-44D7-B55D-1E86A43457A1}" type="slidenum">
              <a:t>&lt;#&gt;</a:t>
            </a:fld>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nd Content 0">
    <p:spTree>
      <p:nvGrpSpPr>
        <p:cNvPr id="1" name=""/>
        <p:cNvGrpSpPr/>
        <p:nvPr/>
      </p:nvGrpSpPr>
      <p:grpSpPr>
        <a:xfrm>
          <a:off x="0" y="0"/>
          <a:ext cx="0" cy="0"/>
          <a:chOff x="0" y="0"/>
          <a:chExt cx="0" cy="0"/>
        </a:xfrm>
      </p:grpSpPr>
      <p:sp>
        <p:nvSpPr>
          <p:cNvPr id="25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5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4"/>
          </p:nvPr>
        </p:nvSpPr>
        <p:spPr/>
        <p:txBody>
          <a:bodyPr/>
          <a:p>
            <a:fld id="{2FA23FBF-8B9A-4B57-9A0B-F802844329AE}" type="slidenum">
              <a:t>&lt;#&gt;</a:t>
            </a:fld>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Quote Background 3">
    <p:spTree>
      <p:nvGrpSpPr>
        <p:cNvPr id="1" name=""/>
        <p:cNvGrpSpPr/>
        <p:nvPr/>
      </p:nvGrpSpPr>
      <p:grpSpPr>
        <a:xfrm>
          <a:off x="0" y="0"/>
          <a:ext cx="0" cy="0"/>
          <a:chOff x="0" y="0"/>
          <a:chExt cx="0" cy="0"/>
        </a:xfrm>
      </p:grpSpPr>
      <p:sp>
        <p:nvSpPr>
          <p:cNvPr id="26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6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5"/>
          </p:nvPr>
        </p:nvSpPr>
        <p:spPr/>
        <p:txBody>
          <a:bodyPr/>
          <a:p>
            <a:fld id="{880982BC-1473-44DF-A46F-20879588CFBD}" type="slidenum">
              <a:t>&lt;#&gt;</a:t>
            </a:fld>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mp; Photo Alt">
    <p:spTree>
      <p:nvGrpSpPr>
        <p:cNvPr id="1" name=""/>
        <p:cNvGrpSpPr/>
        <p:nvPr/>
      </p:nvGrpSpPr>
      <p:grpSpPr>
        <a:xfrm>
          <a:off x="0" y="0"/>
          <a:ext cx="0" cy="0"/>
          <a:chOff x="0" y="0"/>
          <a:chExt cx="0" cy="0"/>
        </a:xfrm>
      </p:grpSpPr>
      <p:sp>
        <p:nvSpPr>
          <p:cNvPr id="26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6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6"/>
          </p:nvPr>
        </p:nvSpPr>
        <p:spPr/>
        <p:txBody>
          <a:bodyPr/>
          <a:p>
            <a:fld id="{B0984146-6636-4C60-BD04-6279388B9879}" type="slidenum">
              <a:t>&lt;#&gt;</a:t>
            </a:fld>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0">
    <p:spTree>
      <p:nvGrpSpPr>
        <p:cNvPr id="1" name=""/>
        <p:cNvGrpSpPr/>
        <p:nvPr/>
      </p:nvGrpSpPr>
      <p:grpSpPr>
        <a:xfrm>
          <a:off x="0" y="0"/>
          <a:ext cx="0" cy="0"/>
          <a:chOff x="0" y="0"/>
          <a:chExt cx="0" cy="0"/>
        </a:xfrm>
      </p:grpSpPr>
      <p:sp>
        <p:nvSpPr>
          <p:cNvPr id="27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7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7"/>
          </p:nvPr>
        </p:nvSpPr>
        <p:spPr/>
        <p:txBody>
          <a:bodyPr/>
          <a:p>
            <a:fld id="{6FB9BC7B-597D-427B-8DCB-F3F4AF776C14}" type="slidenum">
              <a:t>&lt;#&gt;</a:t>
            </a:fld>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2_Section Intro Slide 1">
    <p:spTree>
      <p:nvGrpSpPr>
        <p:cNvPr id="1" name=""/>
        <p:cNvGrpSpPr/>
        <p:nvPr/>
      </p:nvGrpSpPr>
      <p:grpSpPr>
        <a:xfrm>
          <a:off x="0" y="0"/>
          <a:ext cx="0" cy="0"/>
          <a:chOff x="0" y="0"/>
          <a:chExt cx="0" cy="0"/>
        </a:xfrm>
      </p:grpSpPr>
      <p:sp>
        <p:nvSpPr>
          <p:cNvPr id="27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8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8"/>
          </p:nvPr>
        </p:nvSpPr>
        <p:spPr/>
        <p:txBody>
          <a:bodyPr/>
          <a:p>
            <a:fld id="{075EEE90-95CC-4999-A687-2DF3CFDCF5D9}" type="slidenum">
              <a:t>&lt;#&gt;</a:t>
            </a:fld>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led Pattern Slide 2">
    <p:spTree>
      <p:nvGrpSpPr>
        <p:cNvPr id="1" name=""/>
        <p:cNvGrpSpPr/>
        <p:nvPr/>
      </p:nvGrpSpPr>
      <p:grpSpPr>
        <a:xfrm>
          <a:off x="0" y="0"/>
          <a:ext cx="0" cy="0"/>
          <a:chOff x="0" y="0"/>
          <a:chExt cx="0" cy="0"/>
        </a:xfrm>
      </p:grpSpPr>
      <p:sp>
        <p:nvSpPr>
          <p:cNvPr id="28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8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89"/>
          </p:nvPr>
        </p:nvSpPr>
        <p:spPr/>
        <p:txBody>
          <a:bodyPr/>
          <a:p>
            <a:fld id="{45D66745-178C-4797-93AB-7F0AAEC171A9}" type="slidenum">
              <a:t>&lt;#&gt;</a:t>
            </a:fld>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ext Slide 1">
    <p:spTree>
      <p:nvGrpSpPr>
        <p:cNvPr id="1" name=""/>
        <p:cNvGrpSpPr/>
        <p:nvPr/>
      </p:nvGrpSpPr>
      <p:grpSpPr>
        <a:xfrm>
          <a:off x="0" y="0"/>
          <a:ext cx="0" cy="0"/>
          <a:chOff x="0" y="0"/>
          <a:chExt cx="0" cy="0"/>
        </a:xfrm>
      </p:grpSpPr>
      <p:sp>
        <p:nvSpPr>
          <p:cNvPr id="29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9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0"/>
          </p:nvPr>
        </p:nvSpPr>
        <p:spPr/>
        <p:txBody>
          <a:bodyPr/>
          <a:p>
            <a:fld id="{A3D67FF9-170D-4C77-B68C-9B5F9FE7BDFE}" type="slidenum">
              <a:t>&lt;#&gt;</a:t>
            </a:fld>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tle Slide 0">
    <p:spTree>
      <p:nvGrpSpPr>
        <p:cNvPr id="1" name=""/>
        <p:cNvGrpSpPr/>
        <p:nvPr/>
      </p:nvGrpSpPr>
      <p:grpSpPr>
        <a:xfrm>
          <a:off x="0" y="0"/>
          <a:ext cx="0" cy="0"/>
          <a:chOff x="0" y="0"/>
          <a:chExt cx="0" cy="0"/>
        </a:xfrm>
      </p:grpSpPr>
      <p:sp>
        <p:nvSpPr>
          <p:cNvPr id="29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9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1"/>
          </p:nvPr>
        </p:nvSpPr>
        <p:spPr/>
        <p:txBody>
          <a:bodyPr/>
          <a:p>
            <a:fld id="{E7808E10-CC72-4589-83A6-BB1C13F34FCF}"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ection Header">
    <p:spTree>
      <p:nvGrpSpPr>
        <p:cNvPr id="1" name=""/>
        <p:cNvGrpSpPr/>
        <p:nvPr/>
      </p:nvGrpSpPr>
      <p:grpSpPr>
        <a:xfrm>
          <a:off x="0" y="0"/>
          <a:ext cx="0" cy="0"/>
          <a:chOff x="0" y="0"/>
          <a:chExt cx="0" cy="0"/>
        </a:xfrm>
      </p:grpSpPr>
      <p:sp>
        <p:nvSpPr>
          <p:cNvPr id="3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408CB9FF-B583-4E20-B088-9B74E25A2459}"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led Pattern Slide 1">
    <p:spTree>
      <p:nvGrpSpPr>
        <p:cNvPr id="1" name=""/>
        <p:cNvGrpSpPr/>
        <p:nvPr/>
      </p:nvGrpSpPr>
      <p:grpSpPr>
        <a:xfrm>
          <a:off x="0" y="0"/>
          <a:ext cx="0" cy="0"/>
          <a:chOff x="0" y="0"/>
          <a:chExt cx="0" cy="0"/>
        </a:xfrm>
      </p:grpSpPr>
      <p:sp>
        <p:nvSpPr>
          <p:cNvPr id="30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0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2"/>
          </p:nvPr>
        </p:nvSpPr>
        <p:spPr/>
        <p:txBody>
          <a:bodyPr/>
          <a:p>
            <a:fld id="{F47B7A86-2994-4D25-8760-DF9CF2C54B7B}" type="slidenum">
              <a:t>&lt;#&gt;</a:t>
            </a:fld>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tle &amp; Bullets">
    <p:spTree>
      <p:nvGrpSpPr>
        <p:cNvPr id="1" name=""/>
        <p:cNvGrpSpPr/>
        <p:nvPr/>
      </p:nvGrpSpPr>
      <p:grpSpPr>
        <a:xfrm>
          <a:off x="0" y="0"/>
          <a:ext cx="0" cy="0"/>
          <a:chOff x="0" y="0"/>
          <a:chExt cx="0" cy="0"/>
        </a:xfrm>
      </p:grpSpPr>
      <p:sp>
        <p:nvSpPr>
          <p:cNvPr id="30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1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3"/>
          </p:nvPr>
        </p:nvSpPr>
        <p:spPr/>
        <p:txBody>
          <a:bodyPr/>
          <a:p>
            <a:fld id="{375AB365-CB96-4FF4-8F70-1C5DAD37420E}" type="slidenum">
              <a:t>&lt;#&gt;</a:t>
            </a:fld>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Apricot Energy Drink Slide">
    <p:spTree>
      <p:nvGrpSpPr>
        <p:cNvPr id="1" name=""/>
        <p:cNvGrpSpPr/>
        <p:nvPr/>
      </p:nvGrpSpPr>
      <p:grpSpPr>
        <a:xfrm>
          <a:off x="0" y="0"/>
          <a:ext cx="0" cy="0"/>
          <a:chOff x="0" y="0"/>
          <a:chExt cx="0" cy="0"/>
        </a:xfrm>
      </p:grpSpPr>
      <p:sp>
        <p:nvSpPr>
          <p:cNvPr id="31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1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4"/>
          </p:nvPr>
        </p:nvSpPr>
        <p:spPr/>
        <p:txBody>
          <a:bodyPr/>
          <a:p>
            <a:fld id="{A47C8017-7BC4-405F-9848-39BEF685CAC0}" type="slidenum">
              <a:t>&lt;#&gt;</a:t>
            </a:fld>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ext Slide 3">
    <p:spTree>
      <p:nvGrpSpPr>
        <p:cNvPr id="1" name=""/>
        <p:cNvGrpSpPr/>
        <p:nvPr/>
      </p:nvGrpSpPr>
      <p:grpSpPr>
        <a:xfrm>
          <a:off x="0" y="0"/>
          <a:ext cx="0" cy="0"/>
          <a:chOff x="0" y="0"/>
          <a:chExt cx="0" cy="0"/>
        </a:xfrm>
      </p:grpSpPr>
      <p:sp>
        <p:nvSpPr>
          <p:cNvPr id="32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2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5"/>
          </p:nvPr>
        </p:nvSpPr>
        <p:spPr/>
        <p:txBody>
          <a:bodyPr/>
          <a:p>
            <a:fld id="{85DF21A1-2F13-44D6-8D03-0A4B491EEBD0}" type="slidenum">
              <a:t>&lt;#&gt;</a:t>
            </a:fld>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2_Text Slide 1">
    <p:spTree>
      <p:nvGrpSpPr>
        <p:cNvPr id="1" name=""/>
        <p:cNvGrpSpPr/>
        <p:nvPr/>
      </p:nvGrpSpPr>
      <p:grpSpPr>
        <a:xfrm>
          <a:off x="0" y="0"/>
          <a:ext cx="0" cy="0"/>
          <a:chOff x="0" y="0"/>
          <a:chExt cx="0" cy="0"/>
        </a:xfrm>
      </p:grpSpPr>
      <p:sp>
        <p:nvSpPr>
          <p:cNvPr id="32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2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6"/>
          </p:nvPr>
        </p:nvSpPr>
        <p:spPr/>
        <p:txBody>
          <a:bodyPr/>
          <a:p>
            <a:fld id="{534A55B9-62AD-4A4B-A540-BDC0BA936B88}" type="slidenum">
              <a:t>&lt;#&gt;</a:t>
            </a:fld>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mp; Bullets">
    <p:spTree>
      <p:nvGrpSpPr>
        <p:cNvPr id="1" name=""/>
        <p:cNvGrpSpPr/>
        <p:nvPr/>
      </p:nvGrpSpPr>
      <p:grpSpPr>
        <a:xfrm>
          <a:off x="0" y="0"/>
          <a:ext cx="0" cy="0"/>
          <a:chOff x="0" y="0"/>
          <a:chExt cx="0" cy="0"/>
        </a:xfrm>
      </p:grpSpPr>
      <p:sp>
        <p:nvSpPr>
          <p:cNvPr id="33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3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7"/>
          </p:nvPr>
        </p:nvSpPr>
        <p:spPr/>
        <p:txBody>
          <a:bodyPr/>
          <a:p>
            <a:fld id="{FF2216DA-1685-4759-8AB0-F7F64F9EFF8F}" type="slidenum">
              <a:t>&lt;#&gt;</a:t>
            </a:fld>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2_Title">
    <p:spTree>
      <p:nvGrpSpPr>
        <p:cNvPr id="1" name=""/>
        <p:cNvGrpSpPr/>
        <p:nvPr/>
      </p:nvGrpSpPr>
      <p:grpSpPr>
        <a:xfrm>
          <a:off x="0" y="0"/>
          <a:ext cx="0" cy="0"/>
          <a:chOff x="0" y="0"/>
          <a:chExt cx="0" cy="0"/>
        </a:xfrm>
      </p:grpSpPr>
      <p:sp>
        <p:nvSpPr>
          <p:cNvPr id="33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3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8"/>
          </p:nvPr>
        </p:nvSpPr>
        <p:spPr/>
        <p:txBody>
          <a:bodyPr/>
          <a:p>
            <a:fld id="{2D0F67ED-422E-44C7-9DFC-D3663C4D3DEC}" type="slidenum">
              <a:t>&lt;#&gt;</a:t>
            </a:fld>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2_Tiled Pattern Slide 2">
    <p:spTree>
      <p:nvGrpSpPr>
        <p:cNvPr id="1" name=""/>
        <p:cNvGrpSpPr/>
        <p:nvPr/>
      </p:nvGrpSpPr>
      <p:grpSpPr>
        <a:xfrm>
          <a:off x="0" y="0"/>
          <a:ext cx="0" cy="0"/>
          <a:chOff x="0" y="0"/>
          <a:chExt cx="0" cy="0"/>
        </a:xfrm>
      </p:grpSpPr>
      <p:sp>
        <p:nvSpPr>
          <p:cNvPr id="34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4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99"/>
          </p:nvPr>
        </p:nvSpPr>
        <p:spPr/>
        <p:txBody>
          <a:bodyPr/>
          <a:p>
            <a:fld id="{7C54F3D4-F0E8-4222-AA77-7F6D2DC0F54C}" type="slidenum">
              <a:t>&lt;#&gt;</a:t>
            </a:fld>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itle Slide">
    <p:spTree>
      <p:nvGrpSpPr>
        <p:cNvPr id="1" name=""/>
        <p:cNvGrpSpPr/>
        <p:nvPr/>
      </p:nvGrpSpPr>
      <p:grpSpPr>
        <a:xfrm>
          <a:off x="0" y="0"/>
          <a:ext cx="0" cy="0"/>
          <a:chOff x="0" y="0"/>
          <a:chExt cx="0" cy="0"/>
        </a:xfrm>
      </p:grpSpPr>
      <p:sp>
        <p:nvSpPr>
          <p:cNvPr id="34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49"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00"/>
          </p:nvPr>
        </p:nvSpPr>
        <p:spPr/>
        <p:txBody>
          <a:bodyPr/>
          <a:p>
            <a:fld id="{83F808AA-B89D-417B-A3D5-A0ED8134919B}" type="slidenum">
              <a:t>&lt;#&gt;</a:t>
            </a:fld>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2_Title Slide">
    <p:spTree>
      <p:nvGrpSpPr>
        <p:cNvPr id="1" name=""/>
        <p:cNvGrpSpPr/>
        <p:nvPr/>
      </p:nvGrpSpPr>
      <p:grpSpPr>
        <a:xfrm>
          <a:off x="0" y="0"/>
          <a:ext cx="0" cy="0"/>
          <a:chOff x="0" y="0"/>
          <a:chExt cx="0" cy="0"/>
        </a:xfrm>
      </p:grpSpPr>
      <p:sp>
        <p:nvSpPr>
          <p:cNvPr id="35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54"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01"/>
          </p:nvPr>
        </p:nvSpPr>
        <p:spPr/>
        <p:txBody>
          <a:bodyPr/>
          <a:p>
            <a:fld id="{DBF6BBBB-BCC4-4F97-AAF5-E0357A258F07}"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wo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1"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9BCDCE43-4F7D-452F-9E64-F75E46B061EC}" type="slidenum">
              <a:t>&lt;#&gt;</a:t>
            </a:fld>
          </a:p>
        </p:txBody>
      </p:sp>
      <p:sp>
        <p:nvSpPr>
          <p:cNvPr id="6" name="PlaceHolder 5"/>
          <p:cNvSpPr>
            <a:spLocks noGrp="1"/>
          </p:cNvSpPr>
          <p:nvPr>
            <p:ph type="dt" idx="18"/>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Quote Background 1">
    <p:spTree>
      <p:nvGrpSpPr>
        <p:cNvPr id="1" name=""/>
        <p:cNvGrpSpPr/>
        <p:nvPr/>
      </p:nvGrpSpPr>
      <p:grpSpPr>
        <a:xfrm>
          <a:off x="0" y="0"/>
          <a:ext cx="0" cy="0"/>
          <a:chOff x="0" y="0"/>
          <a:chExt cx="0" cy="0"/>
        </a:xfrm>
      </p:grpSpPr>
      <p:sp>
        <p:nvSpPr>
          <p:cNvPr id="35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6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02"/>
          </p:nvPr>
        </p:nvSpPr>
        <p:spPr/>
        <p:txBody>
          <a:bodyPr/>
          <a:p>
            <a:fld id="{85D52B9B-4C4D-4712-95CF-B8DDA728DEA4}" type="slidenum">
              <a:t>&lt;#&gt;</a:t>
            </a:fld>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3_Tiled Pattern Slide 2">
    <p:spTree>
      <p:nvGrpSpPr>
        <p:cNvPr id="1" name=""/>
        <p:cNvGrpSpPr/>
        <p:nvPr/>
      </p:nvGrpSpPr>
      <p:grpSpPr>
        <a:xfrm>
          <a:off x="0" y="0"/>
          <a:ext cx="0" cy="0"/>
          <a:chOff x="0" y="0"/>
          <a:chExt cx="0" cy="0"/>
        </a:xfrm>
      </p:grpSpPr>
      <p:sp>
        <p:nvSpPr>
          <p:cNvPr id="36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66"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03"/>
          </p:nvPr>
        </p:nvSpPr>
        <p:spPr/>
        <p:txBody>
          <a:bodyPr/>
          <a:p>
            <a:fld id="{D1A542DE-B01C-426B-8B81-7603B181E4FB}" type="slidenum">
              <a:t>&lt;#&gt;</a:t>
            </a:fld>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efault 12">
    <p:spTree>
      <p:nvGrpSpPr>
        <p:cNvPr id="1" name=""/>
        <p:cNvGrpSpPr/>
        <p:nvPr/>
      </p:nvGrpSpPr>
      <p:grpSpPr>
        <a:xfrm>
          <a:off x="0" y="0"/>
          <a:ext cx="0" cy="0"/>
          <a:chOff x="0" y="0"/>
          <a:chExt cx="0" cy="0"/>
        </a:xfrm>
      </p:grpSpPr>
      <p:sp>
        <p:nvSpPr>
          <p:cNvPr id="37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73"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04"/>
          </p:nvPr>
        </p:nvSpPr>
        <p:spPr/>
        <p:txBody>
          <a:bodyPr/>
          <a:p>
            <a:r>
              <a:t>Footer</a:t>
            </a:r>
          </a:p>
        </p:txBody>
      </p:sp>
      <p:sp>
        <p:nvSpPr>
          <p:cNvPr id="5" name="PlaceHolder 4"/>
          <p:cNvSpPr>
            <a:spLocks noGrp="1"/>
          </p:cNvSpPr>
          <p:nvPr>
            <p:ph type="sldNum" idx="105"/>
          </p:nvPr>
        </p:nvSpPr>
        <p:spPr/>
        <p:txBody>
          <a:bodyPr/>
          <a:p>
            <a:fld id="{4470573B-E406-4889-89EC-75CD043CB61D}" type="slidenum">
              <a:t>&lt;#&gt;</a:t>
            </a:fld>
          </a:p>
        </p:txBody>
      </p:sp>
      <p:sp>
        <p:nvSpPr>
          <p:cNvPr id="6" name="PlaceHolder 5"/>
          <p:cNvSpPr>
            <a:spLocks noGrp="1"/>
          </p:cNvSpPr>
          <p:nvPr>
            <p:ph type="dt" idx="106"/>
          </p:nvPr>
        </p:nvSpPr>
        <p:spPr/>
        <p:txBody>
          <a:bodyPr/>
          <a:p>
            <a:r>
              <a:rPr lang="en-US"/>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3">
    <p:spTree>
      <p:nvGrpSpPr>
        <p:cNvPr id="1" name=""/>
        <p:cNvGrpSpPr/>
        <p:nvPr/>
      </p:nvGrpSpPr>
      <p:grpSpPr>
        <a:xfrm>
          <a:off x="0" y="0"/>
          <a:ext cx="0" cy="0"/>
          <a:chOff x="0" y="0"/>
          <a:chExt cx="0" cy="0"/>
        </a:xfrm>
      </p:grpSpPr>
      <p:sp>
        <p:nvSpPr>
          <p:cNvPr id="37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8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07"/>
          </p:nvPr>
        </p:nvSpPr>
        <p:spPr/>
        <p:txBody>
          <a:bodyPr/>
          <a:p>
            <a:r>
              <a:t>Footer</a:t>
            </a:r>
          </a:p>
        </p:txBody>
      </p:sp>
      <p:sp>
        <p:nvSpPr>
          <p:cNvPr id="5" name="PlaceHolder 4"/>
          <p:cNvSpPr>
            <a:spLocks noGrp="1"/>
          </p:cNvSpPr>
          <p:nvPr>
            <p:ph type="sldNum" idx="108"/>
          </p:nvPr>
        </p:nvSpPr>
        <p:spPr/>
        <p:txBody>
          <a:bodyPr/>
          <a:p>
            <a:fld id="{9A5CD376-7300-456C-89A4-D85426445996}" type="slidenum">
              <a:t>&lt;#&gt;</a:t>
            </a:fld>
          </a:p>
        </p:txBody>
      </p:sp>
      <p:sp>
        <p:nvSpPr>
          <p:cNvPr id="6" name="PlaceHolder 5"/>
          <p:cNvSpPr>
            <a:spLocks noGrp="1"/>
          </p:cNvSpPr>
          <p:nvPr>
            <p:ph type="dt" idx="109"/>
          </p:nvPr>
        </p:nvSpPr>
        <p:spPr/>
        <p:txBody>
          <a:bodyPr/>
          <a:p>
            <a:r>
              <a:rPr lang="en-US"/>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Bullets">
    <p:spTree>
      <p:nvGrpSpPr>
        <p:cNvPr id="1" name=""/>
        <p:cNvGrpSpPr/>
        <p:nvPr/>
      </p:nvGrpSpPr>
      <p:grpSpPr>
        <a:xfrm>
          <a:off x="0" y="0"/>
          <a:ext cx="0" cy="0"/>
          <a:chOff x="0" y="0"/>
          <a:chExt cx="0" cy="0"/>
        </a:xfrm>
      </p:grpSpPr>
      <p:sp>
        <p:nvSpPr>
          <p:cNvPr id="38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8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0"/>
          </p:nvPr>
        </p:nvSpPr>
        <p:spPr/>
        <p:txBody>
          <a:bodyPr/>
          <a:p>
            <a:fld id="{A513510D-385D-49F0-84CF-C634161BB750}" type="slidenum">
              <a:t>&lt;#&gt;</a:t>
            </a:fld>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Bullets &amp; Photo">
    <p:spTree>
      <p:nvGrpSpPr>
        <p:cNvPr id="1" name=""/>
        <p:cNvGrpSpPr/>
        <p:nvPr/>
      </p:nvGrpSpPr>
      <p:grpSpPr>
        <a:xfrm>
          <a:off x="0" y="0"/>
          <a:ext cx="0" cy="0"/>
          <a:chOff x="0" y="0"/>
          <a:chExt cx="0" cy="0"/>
        </a:xfrm>
      </p:grpSpPr>
      <p:sp>
        <p:nvSpPr>
          <p:cNvPr id="38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9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1"/>
          </p:nvPr>
        </p:nvSpPr>
        <p:spPr/>
        <p:txBody>
          <a:bodyPr/>
          <a:p>
            <a:fld id="{C1A02C9B-2DDA-4CE7-A170-996ABB30F5A3}" type="slidenum">
              <a:t>&lt;#&gt;</a:t>
            </a:fld>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ection">
    <p:spTree>
      <p:nvGrpSpPr>
        <p:cNvPr id="1" name=""/>
        <p:cNvGrpSpPr/>
        <p:nvPr/>
      </p:nvGrpSpPr>
      <p:grpSpPr>
        <a:xfrm>
          <a:off x="0" y="0"/>
          <a:ext cx="0" cy="0"/>
          <a:chOff x="0" y="0"/>
          <a:chExt cx="0" cy="0"/>
        </a:xfrm>
      </p:grpSpPr>
      <p:sp>
        <p:nvSpPr>
          <p:cNvPr id="39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9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2"/>
          </p:nvPr>
        </p:nvSpPr>
        <p:spPr/>
        <p:txBody>
          <a:bodyPr/>
          <a:p>
            <a:fld id="{30CA3568-9C0C-41A2-A3E6-6E74BCFD766D}" type="slidenum">
              <a:t>&lt;#&gt;</a:t>
            </a:fld>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4">
    <p:spTree>
      <p:nvGrpSpPr>
        <p:cNvPr id="1" name=""/>
        <p:cNvGrpSpPr/>
        <p:nvPr/>
      </p:nvGrpSpPr>
      <p:grpSpPr>
        <a:xfrm>
          <a:off x="0" y="0"/>
          <a:ext cx="0" cy="0"/>
          <a:chOff x="0" y="0"/>
          <a:chExt cx="0" cy="0"/>
        </a:xfrm>
      </p:grpSpPr>
      <p:sp>
        <p:nvSpPr>
          <p:cNvPr id="39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0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3"/>
          </p:nvPr>
        </p:nvSpPr>
        <p:spPr/>
        <p:txBody>
          <a:bodyPr/>
          <a:p>
            <a:fld id="{2393F6CE-CC3B-4DB4-BB27-0425A7D748C9}" type="slidenum">
              <a:t>&lt;#&gt;</a:t>
            </a:fld>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Agenda">
    <p:spTree>
      <p:nvGrpSpPr>
        <p:cNvPr id="1" name=""/>
        <p:cNvGrpSpPr/>
        <p:nvPr/>
      </p:nvGrpSpPr>
      <p:grpSpPr>
        <a:xfrm>
          <a:off x="0" y="0"/>
          <a:ext cx="0" cy="0"/>
          <a:chOff x="0" y="0"/>
          <a:chExt cx="0" cy="0"/>
        </a:xfrm>
      </p:grpSpPr>
      <p:sp>
        <p:nvSpPr>
          <p:cNvPr id="40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0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4"/>
          </p:nvPr>
        </p:nvSpPr>
        <p:spPr/>
        <p:txBody>
          <a:bodyPr/>
          <a:p>
            <a:fld id="{402CBD56-53C4-4A79-AD06-41A792669644}" type="slidenum">
              <a:t>&lt;#&gt;</a:t>
            </a:fld>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5">
    <p:spTree>
      <p:nvGrpSpPr>
        <p:cNvPr id="1" name=""/>
        <p:cNvGrpSpPr/>
        <p:nvPr/>
      </p:nvGrpSpPr>
      <p:grpSpPr>
        <a:xfrm>
          <a:off x="0" y="0"/>
          <a:ext cx="0" cy="0"/>
          <a:chOff x="0" y="0"/>
          <a:chExt cx="0" cy="0"/>
        </a:xfrm>
      </p:grpSpPr>
      <p:sp>
        <p:nvSpPr>
          <p:cNvPr id="40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1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5"/>
          </p:nvPr>
        </p:nvSpPr>
        <p:spPr/>
        <p:txBody>
          <a:bodyPr/>
          <a:p>
            <a:fld id="{6BDD02AC-9259-46D7-ABFF-30FE72793F69}"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Comparison">
    <p:spTree>
      <p:nvGrpSpPr>
        <p:cNvPr id="1" name=""/>
        <p:cNvGrpSpPr/>
        <p:nvPr/>
      </p:nvGrpSpPr>
      <p:grpSpPr>
        <a:xfrm>
          <a:off x="0" y="0"/>
          <a:ext cx="0" cy="0"/>
          <a:chOff x="0" y="0"/>
          <a:chExt cx="0" cy="0"/>
        </a:xfrm>
      </p:grpSpPr>
      <p:sp>
        <p:nvSpPr>
          <p:cNvPr id="4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8"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9"/>
          </p:nvPr>
        </p:nvSpPr>
        <p:spPr/>
        <p:txBody>
          <a:bodyPr/>
          <a:p>
            <a:r>
              <a:t>Footer</a:t>
            </a:r>
          </a:p>
        </p:txBody>
      </p:sp>
      <p:sp>
        <p:nvSpPr>
          <p:cNvPr id="5" name="PlaceHolder 4"/>
          <p:cNvSpPr>
            <a:spLocks noGrp="1"/>
          </p:cNvSpPr>
          <p:nvPr>
            <p:ph type="sldNum" idx="20"/>
          </p:nvPr>
        </p:nvSpPr>
        <p:spPr/>
        <p:txBody>
          <a:bodyPr/>
          <a:p>
            <a:fld id="{C9DAA5F9-7ADB-4297-9905-6A9E71E36D1C}" type="slidenum">
              <a:t>&lt;#&gt;</a:t>
            </a:fld>
          </a:p>
        </p:txBody>
      </p:sp>
      <p:sp>
        <p:nvSpPr>
          <p:cNvPr id="6" name="PlaceHolder 5"/>
          <p:cNvSpPr>
            <a:spLocks noGrp="1"/>
          </p:cNvSpPr>
          <p:nvPr>
            <p:ph type="dt" idx="21"/>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6">
    <p:spTree>
      <p:nvGrpSpPr>
        <p:cNvPr id="1" name=""/>
        <p:cNvGrpSpPr/>
        <p:nvPr/>
      </p:nvGrpSpPr>
      <p:grpSpPr>
        <a:xfrm>
          <a:off x="0" y="0"/>
          <a:ext cx="0" cy="0"/>
          <a:chOff x="0" y="0"/>
          <a:chExt cx="0" cy="0"/>
        </a:xfrm>
      </p:grpSpPr>
      <p:sp>
        <p:nvSpPr>
          <p:cNvPr id="41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1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6"/>
          </p:nvPr>
        </p:nvSpPr>
        <p:spPr/>
        <p:txBody>
          <a:bodyPr/>
          <a:p>
            <a:fld id="{7C94D2BE-131C-4C3D-BF57-07DBE5358472}" type="slidenum">
              <a:t>&lt;#&gt;</a:t>
            </a:fld>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7">
    <p:spTree>
      <p:nvGrpSpPr>
        <p:cNvPr id="1" name=""/>
        <p:cNvGrpSpPr/>
        <p:nvPr/>
      </p:nvGrpSpPr>
      <p:grpSpPr>
        <a:xfrm>
          <a:off x="0" y="0"/>
          <a:ext cx="0" cy="0"/>
          <a:chOff x="0" y="0"/>
          <a:chExt cx="0" cy="0"/>
        </a:xfrm>
      </p:grpSpPr>
      <p:sp>
        <p:nvSpPr>
          <p:cNvPr id="41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2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7"/>
          </p:nvPr>
        </p:nvSpPr>
        <p:spPr/>
        <p:txBody>
          <a:bodyPr/>
          <a:p>
            <a:fld id="{BDBA1327-BF89-42AC-92C1-1A6C620B82D4}" type="slidenum">
              <a:t>&lt;#&gt;</a:t>
            </a:fld>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8">
    <p:spTree>
      <p:nvGrpSpPr>
        <p:cNvPr id="1" name=""/>
        <p:cNvGrpSpPr/>
        <p:nvPr/>
      </p:nvGrpSpPr>
      <p:grpSpPr>
        <a:xfrm>
          <a:off x="0" y="0"/>
          <a:ext cx="0" cy="0"/>
          <a:chOff x="0" y="0"/>
          <a:chExt cx="0" cy="0"/>
        </a:xfrm>
      </p:grpSpPr>
      <p:sp>
        <p:nvSpPr>
          <p:cNvPr id="42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2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8"/>
          </p:nvPr>
        </p:nvSpPr>
        <p:spPr/>
        <p:txBody>
          <a:bodyPr/>
          <a:p>
            <a:fld id="{293344E9-69DF-41EE-B499-51A0FEB812A5}" type="slidenum">
              <a:t>&lt;#&gt;</a:t>
            </a:fld>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9">
    <p:spTree>
      <p:nvGrpSpPr>
        <p:cNvPr id="1" name=""/>
        <p:cNvGrpSpPr/>
        <p:nvPr/>
      </p:nvGrpSpPr>
      <p:grpSpPr>
        <a:xfrm>
          <a:off x="0" y="0"/>
          <a:ext cx="0" cy="0"/>
          <a:chOff x="0" y="0"/>
          <a:chExt cx="0" cy="0"/>
        </a:xfrm>
      </p:grpSpPr>
      <p:sp>
        <p:nvSpPr>
          <p:cNvPr id="42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3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19"/>
          </p:nvPr>
        </p:nvSpPr>
        <p:spPr/>
        <p:txBody>
          <a:bodyPr/>
          <a:p>
            <a:fld id="{8530673D-9B48-4385-987D-0E0A42DC95B5}" type="slidenum">
              <a:t>&lt;#&gt;</a:t>
            </a:fld>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0">
    <p:spTree>
      <p:nvGrpSpPr>
        <p:cNvPr id="1" name=""/>
        <p:cNvGrpSpPr/>
        <p:nvPr/>
      </p:nvGrpSpPr>
      <p:grpSpPr>
        <a:xfrm>
          <a:off x="0" y="0"/>
          <a:ext cx="0" cy="0"/>
          <a:chOff x="0" y="0"/>
          <a:chExt cx="0" cy="0"/>
        </a:xfrm>
      </p:grpSpPr>
      <p:sp>
        <p:nvSpPr>
          <p:cNvPr id="43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3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20"/>
          </p:nvPr>
        </p:nvSpPr>
        <p:spPr/>
        <p:txBody>
          <a:bodyPr/>
          <a:p>
            <a:fld id="{A21AE2CE-5E77-4BE5-9BBF-DE086D1AB130}" type="slidenum">
              <a:t>&lt;#&gt;</a:t>
            </a:fld>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1">
    <p:spTree>
      <p:nvGrpSpPr>
        <p:cNvPr id="1" name=""/>
        <p:cNvGrpSpPr/>
        <p:nvPr/>
      </p:nvGrpSpPr>
      <p:grpSpPr>
        <a:xfrm>
          <a:off x="0" y="0"/>
          <a:ext cx="0" cy="0"/>
          <a:chOff x="0" y="0"/>
          <a:chExt cx="0" cy="0"/>
        </a:xfrm>
      </p:grpSpPr>
      <p:sp>
        <p:nvSpPr>
          <p:cNvPr id="43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40"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21"/>
          </p:nvPr>
        </p:nvSpPr>
        <p:spPr/>
        <p:txBody>
          <a:bodyPr/>
          <a:p>
            <a:fld id="{2E452D47-5440-45B3-BC46-F528F44D71B2}" type="slidenum">
              <a:t>&lt;#&gt;</a:t>
            </a:fld>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2">
    <p:spTree>
      <p:nvGrpSpPr>
        <p:cNvPr id="1" name=""/>
        <p:cNvGrpSpPr/>
        <p:nvPr/>
      </p:nvGrpSpPr>
      <p:grpSpPr>
        <a:xfrm>
          <a:off x="0" y="0"/>
          <a:ext cx="0" cy="0"/>
          <a:chOff x="0" y="0"/>
          <a:chExt cx="0" cy="0"/>
        </a:xfrm>
      </p:grpSpPr>
      <p:sp>
        <p:nvSpPr>
          <p:cNvPr id="44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4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sldNum" idx="122"/>
          </p:nvPr>
        </p:nvSpPr>
        <p:spPr/>
        <p:txBody>
          <a:bodyPr/>
          <a:p>
            <a:fld id="{71BDA61E-C464-4D20-92F4-C241836487A9}" type="slidenum">
              <a:t>&lt;#&gt;</a:t>
            </a:fld>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2">
    <p:spTree>
      <p:nvGrpSpPr>
        <p:cNvPr id="1" name=""/>
        <p:cNvGrpSpPr/>
        <p:nvPr/>
      </p:nvGrpSpPr>
      <p:grpSpPr>
        <a:xfrm>
          <a:off x="0" y="0"/>
          <a:ext cx="0" cy="0"/>
          <a:chOff x="0" y="0"/>
          <a:chExt cx="0" cy="0"/>
        </a:xfrm>
      </p:grpSpPr>
      <p:sp>
        <p:nvSpPr>
          <p:cNvPr id="44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4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2"/>
          </p:nvPr>
        </p:nvSpPr>
        <p:spPr/>
        <p:txBody>
          <a:bodyPr/>
          <a:p>
            <a:fld id="{5D24FD37-EAFE-4BF0-B45E-74378BD18660}" type="slidenum">
              <a:t>&lt;#&gt;</a:t>
            </a:fld>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3">
    <p:spTree>
      <p:nvGrpSpPr>
        <p:cNvPr id="1" name=""/>
        <p:cNvGrpSpPr/>
        <p:nvPr/>
      </p:nvGrpSpPr>
      <p:grpSpPr>
        <a:xfrm>
          <a:off x="0" y="0"/>
          <a:ext cx="0" cy="0"/>
          <a:chOff x="0" y="0"/>
          <a:chExt cx="0" cy="0"/>
        </a:xfrm>
      </p:grpSpPr>
      <p:sp>
        <p:nvSpPr>
          <p:cNvPr id="45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51"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3"/>
          </p:nvPr>
        </p:nvSpPr>
        <p:spPr/>
        <p:txBody>
          <a:bodyPr/>
          <a:p>
            <a:fld id="{46380855-DB98-4D49-A20C-207C1A83818E}" type="slidenum">
              <a:t>&lt;#&gt;</a:t>
            </a:fld>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4">
    <p:spTree>
      <p:nvGrpSpPr>
        <p:cNvPr id="1" name=""/>
        <p:cNvGrpSpPr/>
        <p:nvPr/>
      </p:nvGrpSpPr>
      <p:grpSpPr>
        <a:xfrm>
          <a:off x="0" y="0"/>
          <a:ext cx="0" cy="0"/>
          <a:chOff x="0" y="0"/>
          <a:chExt cx="0" cy="0"/>
        </a:xfrm>
      </p:grpSpPr>
      <p:sp>
        <p:nvSpPr>
          <p:cNvPr id="45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56"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4"/>
          </p:nvPr>
        </p:nvSpPr>
        <p:spPr/>
        <p:txBody>
          <a:bodyPr/>
          <a:p>
            <a:fld id="{4ADC9202-7467-4B49-89FB-633AB26710AF}"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5"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2"/>
          </p:nvPr>
        </p:nvSpPr>
        <p:spPr/>
        <p:txBody>
          <a:bodyPr/>
          <a:p>
            <a:r>
              <a:t>Footer</a:t>
            </a:r>
          </a:p>
        </p:txBody>
      </p:sp>
      <p:sp>
        <p:nvSpPr>
          <p:cNvPr id="5" name="PlaceHolder 4"/>
          <p:cNvSpPr>
            <a:spLocks noGrp="1"/>
          </p:cNvSpPr>
          <p:nvPr>
            <p:ph type="sldNum" idx="23"/>
          </p:nvPr>
        </p:nvSpPr>
        <p:spPr/>
        <p:txBody>
          <a:bodyPr/>
          <a:p>
            <a:fld id="{CF6D9F21-1977-4283-9012-A05E9FF736FB}" type="slidenum">
              <a:t>&lt;#&gt;</a:t>
            </a:fld>
          </a:p>
        </p:txBody>
      </p:sp>
      <p:sp>
        <p:nvSpPr>
          <p:cNvPr id="6" name="PlaceHolder 5"/>
          <p:cNvSpPr>
            <a:spLocks noGrp="1"/>
          </p:cNvSpPr>
          <p:nvPr>
            <p:ph type="dt" idx="24"/>
          </p:nvPr>
        </p:nvSpPr>
        <p:spPr/>
        <p:txBody>
          <a:bodyPr/>
          <a:p>
            <a:r>
              <a:rPr lang="en-US"/>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5">
    <p:spTree>
      <p:nvGrpSpPr>
        <p:cNvPr id="1" name=""/>
        <p:cNvGrpSpPr/>
        <p:nvPr/>
      </p:nvGrpSpPr>
      <p:grpSpPr>
        <a:xfrm>
          <a:off x="0" y="0"/>
          <a:ext cx="0" cy="0"/>
          <a:chOff x="0" y="0"/>
          <a:chExt cx="0" cy="0"/>
        </a:xfrm>
      </p:grpSpPr>
      <p:sp>
        <p:nvSpPr>
          <p:cNvPr id="45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6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5"/>
          </p:nvPr>
        </p:nvSpPr>
        <p:spPr/>
        <p:txBody>
          <a:bodyPr/>
          <a:p>
            <a:fld id="{387F9D98-CC30-475D-871C-E5CCAF954220}" type="slidenum">
              <a:t>&lt;#&gt;</a:t>
            </a:fld>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6">
    <p:spTree>
      <p:nvGrpSpPr>
        <p:cNvPr id="1" name=""/>
        <p:cNvGrpSpPr/>
        <p:nvPr/>
      </p:nvGrpSpPr>
      <p:grpSpPr>
        <a:xfrm>
          <a:off x="0" y="0"/>
          <a:ext cx="0" cy="0"/>
          <a:chOff x="0" y="0"/>
          <a:chExt cx="0" cy="0"/>
        </a:xfrm>
      </p:grpSpPr>
      <p:sp>
        <p:nvSpPr>
          <p:cNvPr id="46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6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6"/>
          </p:nvPr>
        </p:nvSpPr>
        <p:spPr/>
        <p:txBody>
          <a:bodyPr/>
          <a:p>
            <a:fld id="{34DA6BD1-F403-4C1F-92A7-F81F4CBF7D1E}" type="slidenum">
              <a:t>&lt;#&gt;</a:t>
            </a:fld>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led Pattern Slide 3">
    <p:spTree>
      <p:nvGrpSpPr>
        <p:cNvPr id="1" name=""/>
        <p:cNvGrpSpPr/>
        <p:nvPr/>
      </p:nvGrpSpPr>
      <p:grpSpPr>
        <a:xfrm>
          <a:off x="0" y="0"/>
          <a:ext cx="0" cy="0"/>
          <a:chOff x="0" y="0"/>
          <a:chExt cx="0" cy="0"/>
        </a:xfrm>
      </p:grpSpPr>
      <p:sp>
        <p:nvSpPr>
          <p:cNvPr id="46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6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7"/>
          </p:nvPr>
        </p:nvSpPr>
        <p:spPr/>
        <p:txBody>
          <a:bodyPr/>
          <a:p>
            <a:fld id="{BA7C7720-DA81-43BF-B1C9-3193944753CA}" type="slidenum">
              <a:t>&lt;#&gt;</a:t>
            </a:fld>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7">
    <p:spTree>
      <p:nvGrpSpPr>
        <p:cNvPr id="1" name=""/>
        <p:cNvGrpSpPr/>
        <p:nvPr/>
      </p:nvGrpSpPr>
      <p:grpSpPr>
        <a:xfrm>
          <a:off x="0" y="0"/>
          <a:ext cx="0" cy="0"/>
          <a:chOff x="0" y="0"/>
          <a:chExt cx="0" cy="0"/>
        </a:xfrm>
      </p:grpSpPr>
      <p:sp>
        <p:nvSpPr>
          <p:cNvPr id="47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7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8"/>
          </p:nvPr>
        </p:nvSpPr>
        <p:spPr/>
        <p:txBody>
          <a:bodyPr/>
          <a:p>
            <a:fld id="{A0F648FB-BC62-430C-9E7A-78A6CABB8BAE}" type="slidenum">
              <a:t>&lt;#&gt;</a:t>
            </a:fld>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8">
    <p:spTree>
      <p:nvGrpSpPr>
        <p:cNvPr id="1" name=""/>
        <p:cNvGrpSpPr/>
        <p:nvPr/>
      </p:nvGrpSpPr>
      <p:grpSpPr>
        <a:xfrm>
          <a:off x="0" y="0"/>
          <a:ext cx="0" cy="0"/>
          <a:chOff x="0" y="0"/>
          <a:chExt cx="0" cy="0"/>
        </a:xfrm>
      </p:grpSpPr>
      <p:sp>
        <p:nvSpPr>
          <p:cNvPr id="47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7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29"/>
          </p:nvPr>
        </p:nvSpPr>
        <p:spPr/>
        <p:txBody>
          <a:bodyPr/>
          <a:p>
            <a:fld id="{19DF6887-8EBD-42F9-896C-5643E7F4124F}" type="slidenum">
              <a:t>&lt;#&gt;</a:t>
            </a:fld>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9">
    <p:spTree>
      <p:nvGrpSpPr>
        <p:cNvPr id="1" name=""/>
        <p:cNvGrpSpPr/>
        <p:nvPr/>
      </p:nvGrpSpPr>
      <p:grpSpPr>
        <a:xfrm>
          <a:off x="0" y="0"/>
          <a:ext cx="0" cy="0"/>
          <a:chOff x="0" y="0"/>
          <a:chExt cx="0" cy="0"/>
        </a:xfrm>
      </p:grpSpPr>
      <p:sp>
        <p:nvSpPr>
          <p:cNvPr id="48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8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0"/>
          </p:nvPr>
        </p:nvSpPr>
        <p:spPr/>
        <p:txBody>
          <a:bodyPr/>
          <a:p>
            <a:fld id="{4E4BA3C2-89F6-42BC-A826-C8DAF7A78BED}" type="slidenum">
              <a:t>&lt;#&gt;</a:t>
            </a:fld>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0">
    <p:spTree>
      <p:nvGrpSpPr>
        <p:cNvPr id="1" name=""/>
        <p:cNvGrpSpPr/>
        <p:nvPr/>
      </p:nvGrpSpPr>
      <p:grpSpPr>
        <a:xfrm>
          <a:off x="0" y="0"/>
          <a:ext cx="0" cy="0"/>
          <a:chOff x="0" y="0"/>
          <a:chExt cx="0" cy="0"/>
        </a:xfrm>
      </p:grpSpPr>
      <p:sp>
        <p:nvSpPr>
          <p:cNvPr id="48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8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1"/>
          </p:nvPr>
        </p:nvSpPr>
        <p:spPr/>
        <p:txBody>
          <a:bodyPr/>
          <a:p>
            <a:fld id="{4F408670-032D-4779-95C0-4A49B952D262}" type="slidenum">
              <a:t>&lt;#&gt;</a:t>
            </a:fld>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1">
    <p:spTree>
      <p:nvGrpSpPr>
        <p:cNvPr id="1" name=""/>
        <p:cNvGrpSpPr/>
        <p:nvPr/>
      </p:nvGrpSpPr>
      <p:grpSpPr>
        <a:xfrm>
          <a:off x="0" y="0"/>
          <a:ext cx="0" cy="0"/>
          <a:chOff x="0" y="0"/>
          <a:chExt cx="0" cy="0"/>
        </a:xfrm>
      </p:grpSpPr>
      <p:sp>
        <p:nvSpPr>
          <p:cNvPr id="49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93"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2"/>
          </p:nvPr>
        </p:nvSpPr>
        <p:spPr/>
        <p:txBody>
          <a:bodyPr/>
          <a:p>
            <a:fld id="{160CC0E3-1425-4C42-A300-145E919222A4}" type="slidenum">
              <a:t>&lt;#&gt;</a:t>
            </a:fld>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2">
    <p:spTree>
      <p:nvGrpSpPr>
        <p:cNvPr id="1" name=""/>
        <p:cNvGrpSpPr/>
        <p:nvPr/>
      </p:nvGrpSpPr>
      <p:grpSpPr>
        <a:xfrm>
          <a:off x="0" y="0"/>
          <a:ext cx="0" cy="0"/>
          <a:chOff x="0" y="0"/>
          <a:chExt cx="0" cy="0"/>
        </a:xfrm>
      </p:grpSpPr>
      <p:sp>
        <p:nvSpPr>
          <p:cNvPr id="49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98"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3"/>
          </p:nvPr>
        </p:nvSpPr>
        <p:spPr/>
        <p:txBody>
          <a:bodyPr/>
          <a:p>
            <a:fld id="{0BB758DE-4A3C-42E3-949A-FF7DBFD3010E}" type="slidenum">
              <a:t>&lt;#&gt;</a:t>
            </a:fld>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3">
    <p:spTree>
      <p:nvGrpSpPr>
        <p:cNvPr id="1" name=""/>
        <p:cNvGrpSpPr/>
        <p:nvPr/>
      </p:nvGrpSpPr>
      <p:grpSpPr>
        <a:xfrm>
          <a:off x="0" y="0"/>
          <a:ext cx="0" cy="0"/>
          <a:chOff x="0" y="0"/>
          <a:chExt cx="0" cy="0"/>
        </a:xfrm>
      </p:grpSpPr>
      <p:sp>
        <p:nvSpPr>
          <p:cNvPr id="5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02"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4"/>
          </p:nvPr>
        </p:nvSpPr>
        <p:spPr/>
        <p:txBody>
          <a:bodyPr/>
          <a:p>
            <a:fld id="{DA1005EA-59AF-4B5B-95AF-CFB6C8C86108}"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Blank">
    <p:spTree>
      <p:nvGrpSpPr>
        <p:cNvPr id="1" name=""/>
        <p:cNvGrpSpPr/>
        <p:nvPr/>
      </p:nvGrpSpPr>
      <p:grpSpPr>
        <a:xfrm>
          <a:off x="0" y="0"/>
          <a:ext cx="0" cy="0"/>
          <a:chOff x="0" y="0"/>
          <a:chExt cx="0" cy="0"/>
        </a:xfrm>
      </p:grpSpPr>
      <p:sp>
        <p:nvSpPr>
          <p:cNvPr id="6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2" name="PlaceHolder 2"/>
          <p:cNvSpPr>
            <a:spLocks noGrp="1"/>
          </p:cNvSpPr>
          <p:nvPr>
            <p:ph/>
          </p:nvPr>
        </p:nvSpPr>
        <p:spPr>
          <a:xfrm>
            <a:off x="1105560" y="1437120"/>
            <a:ext cx="2364480" cy="38296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01B7D58A-8B29-4C46-A99C-24149483AF85}" type="slidenum">
              <a:t>&lt;#&gt;</a:t>
            </a:fld>
          </a:p>
        </p:txBody>
      </p:sp>
      <p:sp>
        <p:nvSpPr>
          <p:cNvPr id="6" name="PlaceHolder 5"/>
          <p:cNvSpPr>
            <a:spLocks noGrp="1"/>
          </p:cNvSpPr>
          <p:nvPr>
            <p:ph type="dt" idx="27"/>
          </p:nvPr>
        </p:nvSpPr>
        <p:spPr/>
        <p:txBody>
          <a:bodyPr/>
          <a:p>
            <a:r>
              <a:rPr lang="en-US"/>
              <a:t/>
            </a: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4">
    <p:spTree>
      <p:nvGrpSpPr>
        <p:cNvPr id="1" name=""/>
        <p:cNvGrpSpPr/>
        <p:nvPr/>
      </p:nvGrpSpPr>
      <p:grpSpPr>
        <a:xfrm>
          <a:off x="0" y="0"/>
          <a:ext cx="0" cy="0"/>
          <a:chOff x="0" y="0"/>
          <a:chExt cx="0" cy="0"/>
        </a:xfrm>
      </p:grpSpPr>
      <p:sp>
        <p:nvSpPr>
          <p:cNvPr id="5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07"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5"/>
          </p:nvPr>
        </p:nvSpPr>
        <p:spPr/>
        <p:txBody>
          <a:bodyPr/>
          <a:p>
            <a:fld id="{FE04DE6F-A432-411D-AA7C-AC6D0D1CD640}" type="slidenum">
              <a:t>&lt;#&gt;</a:t>
            </a:fld>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5">
    <p:spTree>
      <p:nvGrpSpPr>
        <p:cNvPr id="1" name=""/>
        <p:cNvGrpSpPr/>
        <p:nvPr/>
      </p:nvGrpSpPr>
      <p:grpSpPr>
        <a:xfrm>
          <a:off x="0" y="0"/>
          <a:ext cx="0" cy="0"/>
          <a:chOff x="0" y="0"/>
          <a:chExt cx="0" cy="0"/>
        </a:xfrm>
      </p:grpSpPr>
      <p:sp>
        <p:nvSpPr>
          <p:cNvPr id="51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11"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6"/>
          </p:nvPr>
        </p:nvSpPr>
        <p:spPr/>
        <p:txBody>
          <a:bodyPr/>
          <a:p>
            <a:fld id="{932C2D74-975B-41BE-9585-0AEA184FF51B}" type="slidenum">
              <a:t>&lt;#&gt;</a:t>
            </a:fld>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6">
    <p:spTree>
      <p:nvGrpSpPr>
        <p:cNvPr id="1" name=""/>
        <p:cNvGrpSpPr/>
        <p:nvPr/>
      </p:nvGrpSpPr>
      <p:grpSpPr>
        <a:xfrm>
          <a:off x="0" y="0"/>
          <a:ext cx="0" cy="0"/>
          <a:chOff x="0" y="0"/>
          <a:chExt cx="0" cy="0"/>
        </a:xfrm>
      </p:grpSpPr>
      <p:sp>
        <p:nvSpPr>
          <p:cNvPr id="51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1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7"/>
          </p:nvPr>
        </p:nvSpPr>
        <p:spPr/>
        <p:txBody>
          <a:bodyPr/>
          <a:p>
            <a:fld id="{A3B54A77-E8C9-41B2-82AA-749779075D14}" type="slidenum">
              <a:t>&lt;#&gt;</a:t>
            </a:fld>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7">
    <p:spTree>
      <p:nvGrpSpPr>
        <p:cNvPr id="1" name=""/>
        <p:cNvGrpSpPr/>
        <p:nvPr/>
      </p:nvGrpSpPr>
      <p:grpSpPr>
        <a:xfrm>
          <a:off x="0" y="0"/>
          <a:ext cx="0" cy="0"/>
          <a:chOff x="0" y="0"/>
          <a:chExt cx="0" cy="0"/>
        </a:xfrm>
      </p:grpSpPr>
      <p:sp>
        <p:nvSpPr>
          <p:cNvPr id="51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2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8"/>
          </p:nvPr>
        </p:nvSpPr>
        <p:spPr/>
        <p:txBody>
          <a:bodyPr/>
          <a:p>
            <a:fld id="{AD2781CB-C3F7-46E8-9B4A-923C13EBBD97}" type="slidenum">
              <a:t>&lt;#&gt;</a:t>
            </a:fld>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8">
    <p:spTree>
      <p:nvGrpSpPr>
        <p:cNvPr id="1" name=""/>
        <p:cNvGrpSpPr/>
        <p:nvPr/>
      </p:nvGrpSpPr>
      <p:grpSpPr>
        <a:xfrm>
          <a:off x="0" y="0"/>
          <a:ext cx="0" cy="0"/>
          <a:chOff x="0" y="0"/>
          <a:chExt cx="0" cy="0"/>
        </a:xfrm>
      </p:grpSpPr>
      <p:sp>
        <p:nvSpPr>
          <p:cNvPr id="52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2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39"/>
          </p:nvPr>
        </p:nvSpPr>
        <p:spPr/>
        <p:txBody>
          <a:bodyPr/>
          <a:p>
            <a:fld id="{B798BCD9-5002-4525-A8AF-731CBDA8932D}" type="slidenum">
              <a:t>&lt;#&gt;</a:t>
            </a:fld>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9">
    <p:spTree>
      <p:nvGrpSpPr>
        <p:cNvPr id="1" name=""/>
        <p:cNvGrpSpPr/>
        <p:nvPr/>
      </p:nvGrpSpPr>
      <p:grpSpPr>
        <a:xfrm>
          <a:off x="0" y="0"/>
          <a:ext cx="0" cy="0"/>
          <a:chOff x="0" y="0"/>
          <a:chExt cx="0" cy="0"/>
        </a:xfrm>
      </p:grpSpPr>
      <p:sp>
        <p:nvSpPr>
          <p:cNvPr id="52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29"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0"/>
          </p:nvPr>
        </p:nvSpPr>
        <p:spPr/>
        <p:txBody>
          <a:bodyPr/>
          <a:p>
            <a:fld id="{8EB80886-33B4-433F-937A-9961ABE0330A}" type="slidenum">
              <a:t>&lt;#&gt;</a:t>
            </a:fld>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0">
    <p:spTree>
      <p:nvGrpSpPr>
        <p:cNvPr id="1" name=""/>
        <p:cNvGrpSpPr/>
        <p:nvPr/>
      </p:nvGrpSpPr>
      <p:grpSpPr>
        <a:xfrm>
          <a:off x="0" y="0"/>
          <a:ext cx="0" cy="0"/>
          <a:chOff x="0" y="0"/>
          <a:chExt cx="0" cy="0"/>
        </a:xfrm>
      </p:grpSpPr>
      <p:sp>
        <p:nvSpPr>
          <p:cNvPr id="53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34"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1"/>
          </p:nvPr>
        </p:nvSpPr>
        <p:spPr/>
        <p:txBody>
          <a:bodyPr/>
          <a:p>
            <a:fld id="{74B62C86-6074-44D0-80DD-C6D6493997B7}" type="slidenum">
              <a:t>&lt;#&gt;</a:t>
            </a:fld>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1">
    <p:spTree>
      <p:nvGrpSpPr>
        <p:cNvPr id="1" name=""/>
        <p:cNvGrpSpPr/>
        <p:nvPr/>
      </p:nvGrpSpPr>
      <p:grpSpPr>
        <a:xfrm>
          <a:off x="0" y="0"/>
          <a:ext cx="0" cy="0"/>
          <a:chOff x="0" y="0"/>
          <a:chExt cx="0" cy="0"/>
        </a:xfrm>
      </p:grpSpPr>
      <p:sp>
        <p:nvSpPr>
          <p:cNvPr id="54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41"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2"/>
          </p:nvPr>
        </p:nvSpPr>
        <p:spPr/>
        <p:txBody>
          <a:bodyPr/>
          <a:p>
            <a:fld id="{04495F6E-9DF9-4152-9E89-9E73F46B518C}" type="slidenum">
              <a:t>&lt;#&gt;</a:t>
            </a:fld>
          </a:p>
        </p:txBody>
      </p:sp>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2">
    <p:spTree>
      <p:nvGrpSpPr>
        <p:cNvPr id="1" name=""/>
        <p:cNvGrpSpPr/>
        <p:nvPr/>
      </p:nvGrpSpPr>
      <p:grpSpPr>
        <a:xfrm>
          <a:off x="0" y="0"/>
          <a:ext cx="0" cy="0"/>
          <a:chOff x="0" y="0"/>
          <a:chExt cx="0" cy="0"/>
        </a:xfrm>
      </p:grpSpPr>
      <p:sp>
        <p:nvSpPr>
          <p:cNvPr id="54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45"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3"/>
          </p:nvPr>
        </p:nvSpPr>
        <p:spPr/>
        <p:txBody>
          <a:bodyPr/>
          <a:p>
            <a:fld id="{37B7CCB2-B2EF-4282-86A3-EA7203CD44F5}" type="slidenum">
              <a:t>&lt;#&gt;</a:t>
            </a:fld>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43">
    <p:spTree>
      <p:nvGrpSpPr>
        <p:cNvPr id="1" name=""/>
        <p:cNvGrpSpPr/>
        <p:nvPr/>
      </p:nvGrpSpPr>
      <p:grpSpPr>
        <a:xfrm>
          <a:off x="0" y="0"/>
          <a:ext cx="0" cy="0"/>
          <a:chOff x="0" y="0"/>
          <a:chExt cx="0" cy="0"/>
        </a:xfrm>
      </p:grpSpPr>
      <p:sp>
        <p:nvSpPr>
          <p:cNvPr id="54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50" name="PlaceHolder 2"/>
          <p:cNvSpPr>
            <a:spLocks noGrp="1"/>
          </p:cNvSpPr>
          <p:nvPr>
            <p:ph type="subTitle"/>
          </p:nvPr>
        </p:nvSpPr>
        <p:spPr>
          <a:xfrm>
            <a:off x="1105560" y="1437120"/>
            <a:ext cx="2364480" cy="382968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44"/>
          </p:nvPr>
        </p:nvSpPr>
        <p:spPr/>
        <p:txBody>
          <a:bodyPr/>
          <a:p>
            <a:fld id="{5A74337D-F347-4921-B8EB-B0E83D67B144}"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00.xml.rels><?xml version="1.0" encoding="UTF-8"?>
<Relationships xmlns="http://schemas.openxmlformats.org/package/2006/relationships"><Relationship Id="rId1" Type="http://schemas.openxmlformats.org/officeDocument/2006/relationships/theme" Target="../theme/theme100.xml"/><Relationship Id="rId2" Type="http://schemas.openxmlformats.org/officeDocument/2006/relationships/image" Target="../media/image12.jpeg"/><Relationship Id="rId3" Type="http://schemas.openxmlformats.org/officeDocument/2006/relationships/slideLayout" Target="../slideLayouts/slideLayout101.xml"/>
</Relationships>
</file>

<file path=ppt/slideMasters/_rels/slideMaster101.xml.rels><?xml version="1.0" encoding="UTF-8"?>
<Relationships xmlns="http://schemas.openxmlformats.org/package/2006/relationships"><Relationship Id="rId1" Type="http://schemas.openxmlformats.org/officeDocument/2006/relationships/theme" Target="../theme/theme101.xml"/><Relationship Id="rId2" Type="http://schemas.openxmlformats.org/officeDocument/2006/relationships/image" Target="../media/image13.png"/><Relationship Id="rId3" Type="http://schemas.openxmlformats.org/officeDocument/2006/relationships/slideLayout" Target="../slideLayouts/slideLayout102.xml"/>
</Relationships>
</file>

<file path=ppt/slideMasters/_rels/slideMaster102.xml.rels><?xml version="1.0" encoding="UTF-8"?>
<Relationships xmlns="http://schemas.openxmlformats.org/package/2006/relationships"><Relationship Id="rId1" Type="http://schemas.openxmlformats.org/officeDocument/2006/relationships/theme" Target="../theme/theme102.xml"/><Relationship Id="rId2" Type="http://schemas.openxmlformats.org/officeDocument/2006/relationships/slideLayout" Target="../slideLayouts/slideLayout103.xml"/>
</Relationships>
</file>

<file path=ppt/slideMasters/_rels/slideMaster103.xml.rels><?xml version="1.0" encoding="UTF-8"?>
<Relationships xmlns="http://schemas.openxmlformats.org/package/2006/relationships"><Relationship Id="rId1" Type="http://schemas.openxmlformats.org/officeDocument/2006/relationships/theme" Target="../theme/theme103.xml"/><Relationship Id="rId2" Type="http://schemas.openxmlformats.org/officeDocument/2006/relationships/image" Target="../media/image7.png"/><Relationship Id="rId3" Type="http://schemas.openxmlformats.org/officeDocument/2006/relationships/slideLayout" Target="../slideLayouts/slideLayout104.xml"/>
</Relationships>
</file>

<file path=ppt/slideMasters/_rels/slideMaster104.xml.rels><?xml version="1.0" encoding="UTF-8"?>
<Relationships xmlns="http://schemas.openxmlformats.org/package/2006/relationships"><Relationship Id="rId1" Type="http://schemas.openxmlformats.org/officeDocument/2006/relationships/theme" Target="../theme/theme104.xml"/><Relationship Id="rId2" Type="http://schemas.openxmlformats.org/officeDocument/2006/relationships/slideLayout" Target="../slideLayouts/slideLayout105.xml"/>
</Relationships>
</file>

<file path=ppt/slideMasters/_rels/slideMaster105.xml.rels><?xml version="1.0" encoding="UTF-8"?>
<Relationships xmlns="http://schemas.openxmlformats.org/package/2006/relationships"><Relationship Id="rId1" Type="http://schemas.openxmlformats.org/officeDocument/2006/relationships/theme" Target="../theme/theme105.xml"/><Relationship Id="rId2" Type="http://schemas.openxmlformats.org/officeDocument/2006/relationships/image" Target="../media/image5.jpeg"/><Relationship Id="rId3" Type="http://schemas.openxmlformats.org/officeDocument/2006/relationships/slideLayout" Target="../slideLayouts/slideLayout106.xml"/>
</Relationships>
</file>

<file path=ppt/slideMasters/_rels/slideMaster106.xml.rels><?xml version="1.0" encoding="UTF-8"?>
<Relationships xmlns="http://schemas.openxmlformats.org/package/2006/relationships"><Relationship Id="rId1" Type="http://schemas.openxmlformats.org/officeDocument/2006/relationships/theme" Target="../theme/theme106.xml"/><Relationship Id="rId2" Type="http://schemas.openxmlformats.org/officeDocument/2006/relationships/slideLayout" Target="../slideLayouts/slideLayout107.xml"/>
</Relationships>
</file>

<file path=ppt/slideMasters/_rels/slideMaster107.xml.rels><?xml version="1.0" encoding="UTF-8"?>
<Relationships xmlns="http://schemas.openxmlformats.org/package/2006/relationships"><Relationship Id="rId1" Type="http://schemas.openxmlformats.org/officeDocument/2006/relationships/theme" Target="../theme/theme107.xml"/><Relationship Id="rId2" Type="http://schemas.openxmlformats.org/officeDocument/2006/relationships/slideLayout" Target="../slideLayouts/slideLayout108.xml"/>
</Relationships>
</file>

<file path=ppt/slideMasters/_rels/slideMaster108.xml.rels><?xml version="1.0" encoding="UTF-8"?>
<Relationships xmlns="http://schemas.openxmlformats.org/package/2006/relationships"><Relationship Id="rId1" Type="http://schemas.openxmlformats.org/officeDocument/2006/relationships/theme" Target="../theme/theme108.xml"/><Relationship Id="rId2" Type="http://schemas.openxmlformats.org/officeDocument/2006/relationships/image" Target="../media/image14.png"/><Relationship Id="rId3" Type="http://schemas.openxmlformats.org/officeDocument/2006/relationships/slideLayout" Target="../slideLayouts/slideLayout109.xml"/>
</Relationships>
</file>

<file path=ppt/slideMasters/_rels/slideMaster109.xml.rels><?xml version="1.0" encoding="UTF-8"?>
<Relationships xmlns="http://schemas.openxmlformats.org/package/2006/relationships"><Relationship Id="rId1" Type="http://schemas.openxmlformats.org/officeDocument/2006/relationships/theme" Target="../theme/theme109.xml"/><Relationship Id="rId2" Type="http://schemas.openxmlformats.org/officeDocument/2006/relationships/image" Target="../media/image5.jpeg"/><Relationship Id="rId3" Type="http://schemas.openxmlformats.org/officeDocument/2006/relationships/slideLayout" Target="../slideLayouts/slideLayout1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10.xml.rels><?xml version="1.0" encoding="UTF-8"?>
<Relationships xmlns="http://schemas.openxmlformats.org/package/2006/relationships"><Relationship Id="rId1" Type="http://schemas.openxmlformats.org/officeDocument/2006/relationships/theme" Target="../theme/theme110.xml"/><Relationship Id="rId2" Type="http://schemas.openxmlformats.org/officeDocument/2006/relationships/slideLayout" Target="../slideLayouts/slideLayout111.xml"/>
</Relationships>
</file>

<file path=ppt/slideMasters/_rels/slideMaster111.xml.rels><?xml version="1.0" encoding="UTF-8"?>
<Relationships xmlns="http://schemas.openxmlformats.org/package/2006/relationships"><Relationship Id="rId1" Type="http://schemas.openxmlformats.org/officeDocument/2006/relationships/theme" Target="../theme/theme111.xml"/><Relationship Id="rId2" Type="http://schemas.openxmlformats.org/officeDocument/2006/relationships/slideLayout" Target="../slideLayouts/slideLayout112.xml"/>
</Relationships>
</file>

<file path=ppt/slideMasters/_rels/slideMaster112.xml.rels><?xml version="1.0" encoding="UTF-8"?>
<Relationships xmlns="http://schemas.openxmlformats.org/package/2006/relationships"><Relationship Id="rId1" Type="http://schemas.openxmlformats.org/officeDocument/2006/relationships/theme" Target="../theme/theme112.xml"/><Relationship Id="rId2" Type="http://schemas.openxmlformats.org/officeDocument/2006/relationships/slideLayout" Target="../slideLayouts/slideLayout113.xml"/>
</Relationships>
</file>

<file path=ppt/slideMasters/_rels/slideMaster113.xml.rels><?xml version="1.0" encoding="UTF-8"?>
<Relationships xmlns="http://schemas.openxmlformats.org/package/2006/relationships"><Relationship Id="rId1" Type="http://schemas.openxmlformats.org/officeDocument/2006/relationships/theme" Target="../theme/theme113.xml"/><Relationship Id="rId2" Type="http://schemas.openxmlformats.org/officeDocument/2006/relationships/slideLayout" Target="../slideLayouts/slideLayout114.xml"/>
</Relationships>
</file>

<file path=ppt/slideMasters/_rels/slideMaster114.xml.rels><?xml version="1.0" encoding="UTF-8"?>
<Relationships xmlns="http://schemas.openxmlformats.org/package/2006/relationships"><Relationship Id="rId1" Type="http://schemas.openxmlformats.org/officeDocument/2006/relationships/theme" Target="../theme/theme114.xml"/><Relationship Id="rId2" Type="http://schemas.openxmlformats.org/officeDocument/2006/relationships/slideLayout" Target="../slideLayouts/slideLayout115.xml"/>
</Relationships>
</file>

<file path=ppt/slideMasters/_rels/slideMaster115.xml.rels><?xml version="1.0" encoding="UTF-8"?>
<Relationships xmlns="http://schemas.openxmlformats.org/package/2006/relationships"><Relationship Id="rId1" Type="http://schemas.openxmlformats.org/officeDocument/2006/relationships/theme" Target="../theme/theme115.xml"/><Relationship Id="rId2" Type="http://schemas.openxmlformats.org/officeDocument/2006/relationships/slideLayout" Target="../slideLayouts/slideLayout116.xml"/>
</Relationships>
</file>

<file path=ppt/slideMasters/_rels/slideMaster116.xml.rels><?xml version="1.0" encoding="UTF-8"?>
<Relationships xmlns="http://schemas.openxmlformats.org/package/2006/relationships"><Relationship Id="rId1" Type="http://schemas.openxmlformats.org/officeDocument/2006/relationships/theme" Target="../theme/theme116.xml"/><Relationship Id="rId2" Type="http://schemas.openxmlformats.org/officeDocument/2006/relationships/slideLayout" Target="../slideLayouts/slideLayout117.xml"/>
</Relationships>
</file>

<file path=ppt/slideMasters/_rels/slideMaster117.xml.rels><?xml version="1.0" encoding="UTF-8"?>
<Relationships xmlns="http://schemas.openxmlformats.org/package/2006/relationships"><Relationship Id="rId1" Type="http://schemas.openxmlformats.org/officeDocument/2006/relationships/theme" Target="../theme/theme117.xml"/><Relationship Id="rId2" Type="http://schemas.openxmlformats.org/officeDocument/2006/relationships/slideLayout" Target="../slideLayouts/slideLayout118.xml"/>
</Relationships>
</file>

<file path=ppt/slideMasters/_rels/slideMaster118.xml.rels><?xml version="1.0" encoding="UTF-8"?>
<Relationships xmlns="http://schemas.openxmlformats.org/package/2006/relationships"><Relationship Id="rId1" Type="http://schemas.openxmlformats.org/officeDocument/2006/relationships/theme" Target="../theme/theme118.xml"/><Relationship Id="rId2" Type="http://schemas.openxmlformats.org/officeDocument/2006/relationships/slideLayout" Target="../slideLayouts/slideLayout119.xml"/>
</Relationships>
</file>

<file path=ppt/slideMasters/_rels/slideMaster119.xml.rels><?xml version="1.0" encoding="UTF-8"?>
<Relationships xmlns="http://schemas.openxmlformats.org/package/2006/relationships"><Relationship Id="rId1" Type="http://schemas.openxmlformats.org/officeDocument/2006/relationships/theme" Target="../theme/theme119.xml"/><Relationship Id="rId2" Type="http://schemas.openxmlformats.org/officeDocument/2006/relationships/slideLayout" Target="../slideLayouts/slideLayout120.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20.xml.rels><?xml version="1.0" encoding="UTF-8"?>
<Relationships xmlns="http://schemas.openxmlformats.org/package/2006/relationships"><Relationship Id="rId1" Type="http://schemas.openxmlformats.org/officeDocument/2006/relationships/theme" Target="../theme/theme120.xml"/><Relationship Id="rId2" Type="http://schemas.openxmlformats.org/officeDocument/2006/relationships/slideLayout" Target="../slideLayouts/slideLayout121.xml"/>
</Relationships>
</file>

<file path=ppt/slideMasters/_rels/slideMaster121.xml.rels><?xml version="1.0" encoding="UTF-8"?>
<Relationships xmlns="http://schemas.openxmlformats.org/package/2006/relationships"><Relationship Id="rId1" Type="http://schemas.openxmlformats.org/officeDocument/2006/relationships/theme" Target="../theme/theme121.xml"/><Relationship Id="rId2" Type="http://schemas.openxmlformats.org/officeDocument/2006/relationships/slideLayout" Target="../slideLayouts/slideLayout122.xml"/>
</Relationships>
</file>

<file path=ppt/slideMasters/_rels/slideMaster122.xml.rels><?xml version="1.0" encoding="UTF-8"?>
<Relationships xmlns="http://schemas.openxmlformats.org/package/2006/relationships"><Relationship Id="rId1" Type="http://schemas.openxmlformats.org/officeDocument/2006/relationships/theme" Target="../theme/theme122.xml"/><Relationship Id="rId2" Type="http://schemas.openxmlformats.org/officeDocument/2006/relationships/slideLayout" Target="../slideLayouts/slideLayout123.xml"/>
</Relationships>
</file>

<file path=ppt/slideMasters/_rels/slideMaster123.xml.rels><?xml version="1.0" encoding="UTF-8"?>
<Relationships xmlns="http://schemas.openxmlformats.org/package/2006/relationships"><Relationship Id="rId1" Type="http://schemas.openxmlformats.org/officeDocument/2006/relationships/theme" Target="../theme/theme123.xml"/><Relationship Id="rId2" Type="http://schemas.openxmlformats.org/officeDocument/2006/relationships/slideLayout" Target="../slideLayouts/slideLayout124.xml"/>
</Relationships>
</file>

<file path=ppt/slideMasters/_rels/slideMaster124.xml.rels><?xml version="1.0" encoding="UTF-8"?>
<Relationships xmlns="http://schemas.openxmlformats.org/package/2006/relationships"><Relationship Id="rId1" Type="http://schemas.openxmlformats.org/officeDocument/2006/relationships/theme" Target="../theme/theme124.xml"/><Relationship Id="rId2" Type="http://schemas.openxmlformats.org/officeDocument/2006/relationships/image" Target="../media/image1.png"/><Relationship Id="rId3" Type="http://schemas.openxmlformats.org/officeDocument/2006/relationships/slideLayout" Target="../slideLayouts/slideLayout125.xml"/>
</Relationships>
</file>

<file path=ppt/slideMasters/_rels/slideMaster125.xml.rels><?xml version="1.0" encoding="UTF-8"?>
<Relationships xmlns="http://schemas.openxmlformats.org/package/2006/relationships"><Relationship Id="rId1" Type="http://schemas.openxmlformats.org/officeDocument/2006/relationships/theme" Target="../theme/theme125.xml"/><Relationship Id="rId2" Type="http://schemas.openxmlformats.org/officeDocument/2006/relationships/slideLayout" Target="../slideLayouts/slideLayout126.xml"/>
</Relationships>
</file>

<file path=ppt/slideMasters/_rels/slideMaster126.xml.rels><?xml version="1.0" encoding="UTF-8"?>
<Relationships xmlns="http://schemas.openxmlformats.org/package/2006/relationships"><Relationship Id="rId1" Type="http://schemas.openxmlformats.org/officeDocument/2006/relationships/theme" Target="../theme/theme126.xml"/><Relationship Id="rId2" Type="http://schemas.openxmlformats.org/officeDocument/2006/relationships/slideLayout" Target="../slideLayouts/slideLayout127.xml"/>
</Relationships>
</file>

<file path=ppt/slideMasters/_rels/slideMaster127.xml.rels><?xml version="1.0" encoding="UTF-8"?>
<Relationships xmlns="http://schemas.openxmlformats.org/package/2006/relationships"><Relationship Id="rId1" Type="http://schemas.openxmlformats.org/officeDocument/2006/relationships/theme" Target="../theme/theme127.xml"/><Relationship Id="rId2" Type="http://schemas.openxmlformats.org/officeDocument/2006/relationships/image" Target="../media/image4.png"/><Relationship Id="rId3" Type="http://schemas.openxmlformats.org/officeDocument/2006/relationships/slideLayout" Target="../slideLayouts/slideLayout128.xml"/>
</Relationships>
</file>

<file path=ppt/slideMasters/_rels/slideMaster128.xml.rels><?xml version="1.0" encoding="UTF-8"?>
<Relationships xmlns="http://schemas.openxmlformats.org/package/2006/relationships"><Relationship Id="rId1" Type="http://schemas.openxmlformats.org/officeDocument/2006/relationships/theme" Target="../theme/theme128.xml"/><Relationship Id="rId2" Type="http://schemas.openxmlformats.org/officeDocument/2006/relationships/image" Target="../media/image2.jpeg"/><Relationship Id="rId3" Type="http://schemas.openxmlformats.org/officeDocument/2006/relationships/slideLayout" Target="../slideLayouts/slideLayout129.xml"/>
</Relationships>
</file>

<file path=ppt/slideMasters/_rels/slideMaster129.xml.rels><?xml version="1.0" encoding="UTF-8"?>
<Relationships xmlns="http://schemas.openxmlformats.org/package/2006/relationships"><Relationship Id="rId1" Type="http://schemas.openxmlformats.org/officeDocument/2006/relationships/theme" Target="../theme/theme129.xml"/><Relationship Id="rId2" Type="http://schemas.openxmlformats.org/officeDocument/2006/relationships/image" Target="../media/image2.jpeg"/><Relationship Id="rId3" Type="http://schemas.openxmlformats.org/officeDocument/2006/relationships/slideLayout" Target="../slideLayouts/slideLayout130.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30.xml.rels><?xml version="1.0" encoding="UTF-8"?>
<Relationships xmlns="http://schemas.openxmlformats.org/package/2006/relationships"><Relationship Id="rId1" Type="http://schemas.openxmlformats.org/officeDocument/2006/relationships/theme" Target="../theme/theme130.xml"/><Relationship Id="rId2" Type="http://schemas.openxmlformats.org/officeDocument/2006/relationships/slideLayout" Target="../slideLayouts/slideLayout131.xml"/>
</Relationships>
</file>

<file path=ppt/slideMasters/_rels/slideMaster131.xml.rels><?xml version="1.0" encoding="UTF-8"?>
<Relationships xmlns="http://schemas.openxmlformats.org/package/2006/relationships"><Relationship Id="rId1" Type="http://schemas.openxmlformats.org/officeDocument/2006/relationships/theme" Target="../theme/theme131.xml"/><Relationship Id="rId2" Type="http://schemas.openxmlformats.org/officeDocument/2006/relationships/image" Target="../media/image3.jpeg"/><Relationship Id="rId3" Type="http://schemas.openxmlformats.org/officeDocument/2006/relationships/slideLayout" Target="../slideLayouts/slideLayout132.xml"/>
</Relationships>
</file>

<file path=ppt/slideMasters/_rels/slideMaster132.xml.rels><?xml version="1.0" encoding="UTF-8"?>
<Relationships xmlns="http://schemas.openxmlformats.org/package/2006/relationships"><Relationship Id="rId1" Type="http://schemas.openxmlformats.org/officeDocument/2006/relationships/theme" Target="../theme/theme132.xml"/><Relationship Id="rId2" Type="http://schemas.openxmlformats.org/officeDocument/2006/relationships/image" Target="../media/image4.png"/><Relationship Id="rId3" Type="http://schemas.openxmlformats.org/officeDocument/2006/relationships/slideLayout" Target="../slideLayouts/slideLayout133.xml"/>
</Relationships>
</file>

<file path=ppt/slideMasters/_rels/slideMaster133.xml.rels><?xml version="1.0" encoding="UTF-8"?>
<Relationships xmlns="http://schemas.openxmlformats.org/package/2006/relationships"><Relationship Id="rId1" Type="http://schemas.openxmlformats.org/officeDocument/2006/relationships/theme" Target="../theme/theme133.xml"/><Relationship Id="rId2" Type="http://schemas.openxmlformats.org/officeDocument/2006/relationships/image" Target="../media/image5.jpeg"/><Relationship Id="rId3" Type="http://schemas.openxmlformats.org/officeDocument/2006/relationships/slideLayout" Target="../slideLayouts/slideLayout134.xml"/>
</Relationships>
</file>

<file path=ppt/slideMasters/_rels/slideMaster134.xml.rels><?xml version="1.0" encoding="UTF-8"?>
<Relationships xmlns="http://schemas.openxmlformats.org/package/2006/relationships"><Relationship Id="rId1" Type="http://schemas.openxmlformats.org/officeDocument/2006/relationships/theme" Target="../theme/theme134.xml"/><Relationship Id="rId2" Type="http://schemas.openxmlformats.org/officeDocument/2006/relationships/image" Target="../media/image6.jpeg"/><Relationship Id="rId3" Type="http://schemas.openxmlformats.org/officeDocument/2006/relationships/slideLayout" Target="../slideLayouts/slideLayout135.xml"/>
</Relationships>
</file>

<file path=ppt/slideMasters/_rels/slideMaster135.xml.rels><?xml version="1.0" encoding="UTF-8"?>
<Relationships xmlns="http://schemas.openxmlformats.org/package/2006/relationships"><Relationship Id="rId1" Type="http://schemas.openxmlformats.org/officeDocument/2006/relationships/theme" Target="../theme/theme135.xml"/><Relationship Id="rId2" Type="http://schemas.openxmlformats.org/officeDocument/2006/relationships/image" Target="../media/image7.png"/><Relationship Id="rId3" Type="http://schemas.openxmlformats.org/officeDocument/2006/relationships/slideLayout" Target="../slideLayouts/slideLayout136.xml"/>
</Relationships>
</file>

<file path=ppt/slideMasters/_rels/slideMaster136.xml.rels><?xml version="1.0" encoding="UTF-8"?>
<Relationships xmlns="http://schemas.openxmlformats.org/package/2006/relationships"><Relationship Id="rId1" Type="http://schemas.openxmlformats.org/officeDocument/2006/relationships/theme" Target="../theme/theme136.xml"/><Relationship Id="rId2" Type="http://schemas.openxmlformats.org/officeDocument/2006/relationships/slideLayout" Target="../slideLayouts/slideLayout137.xml"/>
</Relationships>
</file>

<file path=ppt/slideMasters/_rels/slideMaster137.xml.rels><?xml version="1.0" encoding="UTF-8"?>
<Relationships xmlns="http://schemas.openxmlformats.org/package/2006/relationships"><Relationship Id="rId1" Type="http://schemas.openxmlformats.org/officeDocument/2006/relationships/theme" Target="../theme/theme137.xml"/><Relationship Id="rId2" Type="http://schemas.openxmlformats.org/officeDocument/2006/relationships/slideLayout" Target="../slideLayouts/slideLayout138.xml"/>
</Relationships>
</file>

<file path=ppt/slideMasters/_rels/slideMaster138.xml.rels><?xml version="1.0" encoding="UTF-8"?>
<Relationships xmlns="http://schemas.openxmlformats.org/package/2006/relationships"><Relationship Id="rId1" Type="http://schemas.openxmlformats.org/officeDocument/2006/relationships/theme" Target="../theme/theme138.xml"/><Relationship Id="rId2" Type="http://schemas.openxmlformats.org/officeDocument/2006/relationships/image" Target="../media/image8.png"/><Relationship Id="rId3" Type="http://schemas.openxmlformats.org/officeDocument/2006/relationships/slideLayout" Target="../slideLayouts/slideLayout139.xml"/>
</Relationships>
</file>

<file path=ppt/slideMasters/_rels/slideMaster139.xml.rels><?xml version="1.0" encoding="UTF-8"?>
<Relationships xmlns="http://schemas.openxmlformats.org/package/2006/relationships"><Relationship Id="rId1" Type="http://schemas.openxmlformats.org/officeDocument/2006/relationships/theme" Target="../theme/theme139.xml"/><Relationship Id="rId2" Type="http://schemas.openxmlformats.org/officeDocument/2006/relationships/slideLayout" Target="../slideLayouts/slideLayout140.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40.xml.rels><?xml version="1.0" encoding="UTF-8"?>
<Relationships xmlns="http://schemas.openxmlformats.org/package/2006/relationships"><Relationship Id="rId1" Type="http://schemas.openxmlformats.org/officeDocument/2006/relationships/theme" Target="../theme/theme140.xml"/><Relationship Id="rId2" Type="http://schemas.openxmlformats.org/officeDocument/2006/relationships/image" Target="../media/image2.jpeg"/><Relationship Id="rId3" Type="http://schemas.openxmlformats.org/officeDocument/2006/relationships/slideLayout" Target="../slideLayouts/slideLayout141.xml"/>
</Relationships>
</file>

<file path=ppt/slideMasters/_rels/slideMaster141.xml.rels><?xml version="1.0" encoding="UTF-8"?>
<Relationships xmlns="http://schemas.openxmlformats.org/package/2006/relationships"><Relationship Id="rId1" Type="http://schemas.openxmlformats.org/officeDocument/2006/relationships/theme" Target="../theme/theme141.xml"/><Relationship Id="rId2" Type="http://schemas.openxmlformats.org/officeDocument/2006/relationships/image" Target="../media/image5.jpeg"/><Relationship Id="rId3" Type="http://schemas.openxmlformats.org/officeDocument/2006/relationships/slideLayout" Target="../slideLayouts/slideLayout142.xml"/>
</Relationships>
</file>

<file path=ppt/slideMasters/_rels/slideMaster142.xml.rels><?xml version="1.0" encoding="UTF-8"?>
<Relationships xmlns="http://schemas.openxmlformats.org/package/2006/relationships"><Relationship Id="rId1" Type="http://schemas.openxmlformats.org/officeDocument/2006/relationships/theme" Target="../theme/theme142.xml"/><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143.xml"/>
</Relationships>
</file>

<file path=ppt/slideMasters/_rels/slideMaster143.xml.rels><?xml version="1.0" encoding="UTF-8"?>
<Relationships xmlns="http://schemas.openxmlformats.org/package/2006/relationships"><Relationship Id="rId1" Type="http://schemas.openxmlformats.org/officeDocument/2006/relationships/theme" Target="../theme/theme143.xml"/><Relationship Id="rId2" Type="http://schemas.openxmlformats.org/officeDocument/2006/relationships/slideLayout" Target="../slideLayouts/slideLayout144.xml"/>
</Relationships>
</file>

<file path=ppt/slideMasters/_rels/slideMaster144.xml.rels><?xml version="1.0" encoding="UTF-8"?>
<Relationships xmlns="http://schemas.openxmlformats.org/package/2006/relationships"><Relationship Id="rId1" Type="http://schemas.openxmlformats.org/officeDocument/2006/relationships/theme" Target="../theme/theme144.xml"/><Relationship Id="rId2" Type="http://schemas.openxmlformats.org/officeDocument/2006/relationships/image" Target="../media/image3.jpeg"/><Relationship Id="rId3" Type="http://schemas.openxmlformats.org/officeDocument/2006/relationships/slideLayout" Target="../slideLayouts/slideLayout145.xml"/>
</Relationships>
</file>

<file path=ppt/slideMasters/_rels/slideMaster145.xml.rels><?xml version="1.0" encoding="UTF-8"?>
<Relationships xmlns="http://schemas.openxmlformats.org/package/2006/relationships"><Relationship Id="rId1" Type="http://schemas.openxmlformats.org/officeDocument/2006/relationships/theme" Target="../theme/theme145.xml"/><Relationship Id="rId2" Type="http://schemas.openxmlformats.org/officeDocument/2006/relationships/slideLayout" Target="../slideLayouts/slideLayout146.xml"/>
</Relationships>
</file>

<file path=ppt/slideMasters/_rels/slideMaster146.xml.rels><?xml version="1.0" encoding="UTF-8"?>
<Relationships xmlns="http://schemas.openxmlformats.org/package/2006/relationships"><Relationship Id="rId1" Type="http://schemas.openxmlformats.org/officeDocument/2006/relationships/theme" Target="../theme/theme146.xml"/><Relationship Id="rId2" Type="http://schemas.openxmlformats.org/officeDocument/2006/relationships/image" Target="../media/image12.jpeg"/><Relationship Id="rId3" Type="http://schemas.openxmlformats.org/officeDocument/2006/relationships/slideLayout" Target="../slideLayouts/slideLayout147.xml"/>
</Relationships>
</file>

<file path=ppt/slideMasters/_rels/slideMaster147.xml.rels><?xml version="1.0" encoding="UTF-8"?>
<Relationships xmlns="http://schemas.openxmlformats.org/package/2006/relationships"><Relationship Id="rId1" Type="http://schemas.openxmlformats.org/officeDocument/2006/relationships/theme" Target="../theme/theme147.xml"/><Relationship Id="rId2" Type="http://schemas.openxmlformats.org/officeDocument/2006/relationships/image" Target="../media/image13.png"/><Relationship Id="rId3" Type="http://schemas.openxmlformats.org/officeDocument/2006/relationships/slideLayout" Target="../slideLayouts/slideLayout148.xml"/>
</Relationships>
</file>

<file path=ppt/slideMasters/_rels/slideMaster148.xml.rels><?xml version="1.0" encoding="UTF-8"?>
<Relationships xmlns="http://schemas.openxmlformats.org/package/2006/relationships"><Relationship Id="rId1" Type="http://schemas.openxmlformats.org/officeDocument/2006/relationships/theme" Target="../theme/theme148.xml"/><Relationship Id="rId2" Type="http://schemas.openxmlformats.org/officeDocument/2006/relationships/slideLayout" Target="../slideLayouts/slideLayout149.xml"/>
</Relationships>
</file>

<file path=ppt/slideMasters/_rels/slideMaster149.xml.rels><?xml version="1.0" encoding="UTF-8"?>
<Relationships xmlns="http://schemas.openxmlformats.org/package/2006/relationships"><Relationship Id="rId1" Type="http://schemas.openxmlformats.org/officeDocument/2006/relationships/theme" Target="../theme/theme149.xml"/><Relationship Id="rId2" Type="http://schemas.openxmlformats.org/officeDocument/2006/relationships/image" Target="../media/image7.png"/><Relationship Id="rId3" Type="http://schemas.openxmlformats.org/officeDocument/2006/relationships/slideLayout" Target="../slideLayouts/slideLayout150.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50.xml.rels><?xml version="1.0" encoding="UTF-8"?>
<Relationships xmlns="http://schemas.openxmlformats.org/package/2006/relationships"><Relationship Id="rId1" Type="http://schemas.openxmlformats.org/officeDocument/2006/relationships/theme" Target="../theme/theme150.xml"/><Relationship Id="rId2" Type="http://schemas.openxmlformats.org/officeDocument/2006/relationships/slideLayout" Target="../slideLayouts/slideLayout151.xml"/>
</Relationships>
</file>

<file path=ppt/slideMasters/_rels/slideMaster151.xml.rels><?xml version="1.0" encoding="UTF-8"?>
<Relationships xmlns="http://schemas.openxmlformats.org/package/2006/relationships"><Relationship Id="rId1" Type="http://schemas.openxmlformats.org/officeDocument/2006/relationships/theme" Target="../theme/theme151.xml"/><Relationship Id="rId2" Type="http://schemas.openxmlformats.org/officeDocument/2006/relationships/image" Target="../media/image5.jpeg"/><Relationship Id="rId3" Type="http://schemas.openxmlformats.org/officeDocument/2006/relationships/slideLayout" Target="../slideLayouts/slideLayout152.xml"/>
</Relationships>
</file>

<file path=ppt/slideMasters/_rels/slideMaster152.xml.rels><?xml version="1.0" encoding="UTF-8"?>
<Relationships xmlns="http://schemas.openxmlformats.org/package/2006/relationships"><Relationship Id="rId1" Type="http://schemas.openxmlformats.org/officeDocument/2006/relationships/theme" Target="../theme/theme152.xml"/><Relationship Id="rId2" Type="http://schemas.openxmlformats.org/officeDocument/2006/relationships/slideLayout" Target="../slideLayouts/slideLayout153.xml"/>
</Relationships>
</file>

<file path=ppt/slideMasters/_rels/slideMaster153.xml.rels><?xml version="1.0" encoding="UTF-8"?>
<Relationships xmlns="http://schemas.openxmlformats.org/package/2006/relationships"><Relationship Id="rId1" Type="http://schemas.openxmlformats.org/officeDocument/2006/relationships/theme" Target="../theme/theme153.xml"/><Relationship Id="rId2" Type="http://schemas.openxmlformats.org/officeDocument/2006/relationships/slideLayout" Target="../slideLayouts/slideLayout154.xml"/>
</Relationships>
</file>

<file path=ppt/slideMasters/_rels/slideMaster154.xml.rels><?xml version="1.0" encoding="UTF-8"?>
<Relationships xmlns="http://schemas.openxmlformats.org/package/2006/relationships"><Relationship Id="rId1" Type="http://schemas.openxmlformats.org/officeDocument/2006/relationships/theme" Target="../theme/theme154.xml"/><Relationship Id="rId2" Type="http://schemas.openxmlformats.org/officeDocument/2006/relationships/image" Target="../media/image14.png"/><Relationship Id="rId3" Type="http://schemas.openxmlformats.org/officeDocument/2006/relationships/slideLayout" Target="../slideLayouts/slideLayout155.xml"/>
</Relationships>
</file>

<file path=ppt/slideMasters/_rels/slideMaster155.xml.rels><?xml version="1.0" encoding="UTF-8"?>
<Relationships xmlns="http://schemas.openxmlformats.org/package/2006/relationships"><Relationship Id="rId1" Type="http://schemas.openxmlformats.org/officeDocument/2006/relationships/theme" Target="../theme/theme155.xml"/><Relationship Id="rId2" Type="http://schemas.openxmlformats.org/officeDocument/2006/relationships/image" Target="../media/image5.jpeg"/><Relationship Id="rId3" Type="http://schemas.openxmlformats.org/officeDocument/2006/relationships/slideLayout" Target="../slideLayouts/slideLayout156.xml"/>
</Relationships>
</file>

<file path=ppt/slideMasters/_rels/slideMaster156.xml.rels><?xml version="1.0" encoding="UTF-8"?>
<Relationships xmlns="http://schemas.openxmlformats.org/package/2006/relationships"><Relationship Id="rId1" Type="http://schemas.openxmlformats.org/officeDocument/2006/relationships/theme" Target="../theme/theme156.xml"/><Relationship Id="rId2" Type="http://schemas.openxmlformats.org/officeDocument/2006/relationships/slideLayout" Target="../slideLayouts/slideLayout157.xml"/>
</Relationships>
</file>

<file path=ppt/slideMasters/_rels/slideMaster157.xml.rels><?xml version="1.0" encoding="UTF-8"?>
<Relationships xmlns="http://schemas.openxmlformats.org/package/2006/relationships"><Relationship Id="rId1" Type="http://schemas.openxmlformats.org/officeDocument/2006/relationships/theme" Target="../theme/theme157.xml"/><Relationship Id="rId2" Type="http://schemas.openxmlformats.org/officeDocument/2006/relationships/slideLayout" Target="../slideLayouts/slideLayout158.xml"/>
</Relationships>
</file>

<file path=ppt/slideMasters/_rels/slideMaster158.xml.rels><?xml version="1.0" encoding="UTF-8"?>
<Relationships xmlns="http://schemas.openxmlformats.org/package/2006/relationships"><Relationship Id="rId1" Type="http://schemas.openxmlformats.org/officeDocument/2006/relationships/theme" Target="../theme/theme158.xml"/><Relationship Id="rId2" Type="http://schemas.openxmlformats.org/officeDocument/2006/relationships/slideLayout" Target="../slideLayouts/slideLayout159.xml"/>
</Relationships>
</file>

<file path=ppt/slideMasters/_rels/slideMaster159.xml.rels><?xml version="1.0" encoding="UTF-8"?>
<Relationships xmlns="http://schemas.openxmlformats.org/package/2006/relationships"><Relationship Id="rId1" Type="http://schemas.openxmlformats.org/officeDocument/2006/relationships/theme" Target="../theme/theme159.xml"/><Relationship Id="rId2" Type="http://schemas.openxmlformats.org/officeDocument/2006/relationships/slideLayout" Target="../slideLayouts/slideLayout16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6.xml"/>
</Relationships>
</file>

<file path=ppt/slideMasters/_rels/slideMaster160.xml.rels><?xml version="1.0" encoding="UTF-8"?>
<Relationships xmlns="http://schemas.openxmlformats.org/package/2006/relationships"><Relationship Id="rId1" Type="http://schemas.openxmlformats.org/officeDocument/2006/relationships/theme" Target="../theme/theme160.xml"/><Relationship Id="rId2" Type="http://schemas.openxmlformats.org/officeDocument/2006/relationships/slideLayout" Target="../slideLayouts/slideLayout161.xml"/>
</Relationships>
</file>

<file path=ppt/slideMasters/_rels/slideMaster161.xml.rels><?xml version="1.0" encoding="UTF-8"?>
<Relationships xmlns="http://schemas.openxmlformats.org/package/2006/relationships"><Relationship Id="rId1" Type="http://schemas.openxmlformats.org/officeDocument/2006/relationships/theme" Target="../theme/theme161.xml"/><Relationship Id="rId2" Type="http://schemas.openxmlformats.org/officeDocument/2006/relationships/slideLayout" Target="../slideLayouts/slideLayout162.xml"/>
</Relationships>
</file>

<file path=ppt/slideMasters/_rels/slideMaster162.xml.rels><?xml version="1.0" encoding="UTF-8"?>
<Relationships xmlns="http://schemas.openxmlformats.org/package/2006/relationships"><Relationship Id="rId1" Type="http://schemas.openxmlformats.org/officeDocument/2006/relationships/theme" Target="../theme/theme162.xml"/><Relationship Id="rId2" Type="http://schemas.openxmlformats.org/officeDocument/2006/relationships/slideLayout" Target="../slideLayouts/slideLayout163.xml"/>
</Relationships>
</file>

<file path=ppt/slideMasters/_rels/slideMaster163.xml.rels><?xml version="1.0" encoding="UTF-8"?>
<Relationships xmlns="http://schemas.openxmlformats.org/package/2006/relationships"><Relationship Id="rId1" Type="http://schemas.openxmlformats.org/officeDocument/2006/relationships/theme" Target="../theme/theme163.xml"/><Relationship Id="rId2" Type="http://schemas.openxmlformats.org/officeDocument/2006/relationships/slideLayout" Target="../slideLayouts/slideLayout164.xml"/>
</Relationships>
</file>

<file path=ppt/slideMasters/_rels/slideMaster164.xml.rels><?xml version="1.0" encoding="UTF-8"?>
<Relationships xmlns="http://schemas.openxmlformats.org/package/2006/relationships"><Relationship Id="rId1" Type="http://schemas.openxmlformats.org/officeDocument/2006/relationships/theme" Target="../theme/theme164.xml"/><Relationship Id="rId2" Type="http://schemas.openxmlformats.org/officeDocument/2006/relationships/slideLayout" Target="../slideLayouts/slideLayout165.xml"/>
</Relationships>
</file>

<file path=ppt/slideMasters/_rels/slideMaster165.xml.rels><?xml version="1.0" encoding="UTF-8"?>
<Relationships xmlns="http://schemas.openxmlformats.org/package/2006/relationships"><Relationship Id="rId1" Type="http://schemas.openxmlformats.org/officeDocument/2006/relationships/theme" Target="../theme/theme165.xml"/><Relationship Id="rId2" Type="http://schemas.openxmlformats.org/officeDocument/2006/relationships/slideLayout" Target="../slideLayouts/slideLayout166.xml"/>
</Relationships>
</file>

<file path=ppt/slideMasters/_rels/slideMaster166.xml.rels><?xml version="1.0" encoding="UTF-8"?>
<Relationships xmlns="http://schemas.openxmlformats.org/package/2006/relationships"><Relationship Id="rId1" Type="http://schemas.openxmlformats.org/officeDocument/2006/relationships/theme" Target="../theme/theme166.xml"/><Relationship Id="rId2" Type="http://schemas.openxmlformats.org/officeDocument/2006/relationships/slideLayout" Target="../slideLayouts/slideLayout167.xml"/>
</Relationships>
</file>

<file path=ppt/slideMasters/_rels/slideMaster167.xml.rels><?xml version="1.0" encoding="UTF-8"?>
<Relationships xmlns="http://schemas.openxmlformats.org/package/2006/relationships"><Relationship Id="rId1" Type="http://schemas.openxmlformats.org/officeDocument/2006/relationships/theme" Target="../theme/theme167.xml"/><Relationship Id="rId2" Type="http://schemas.openxmlformats.org/officeDocument/2006/relationships/slideLayout" Target="../slideLayouts/slideLayout168.xml"/>
</Relationships>
</file>

<file path=ppt/slideMasters/_rels/slideMaster168.xml.rels><?xml version="1.0" encoding="UTF-8"?>
<Relationships xmlns="http://schemas.openxmlformats.org/package/2006/relationships"><Relationship Id="rId1" Type="http://schemas.openxmlformats.org/officeDocument/2006/relationships/theme" Target="../theme/theme168.xml"/><Relationship Id="rId2" Type="http://schemas.openxmlformats.org/officeDocument/2006/relationships/slideLayout" Target="../slideLayouts/slideLayout169.xml"/>
</Relationships>
</file>

<file path=ppt/slideMasters/_rels/slideMaster169.xml.rels><?xml version="1.0" encoding="UTF-8"?>
<Relationships xmlns="http://schemas.openxmlformats.org/package/2006/relationships"><Relationship Id="rId1" Type="http://schemas.openxmlformats.org/officeDocument/2006/relationships/theme" Target="../theme/theme169.xml"/><Relationship Id="rId2" Type="http://schemas.openxmlformats.org/officeDocument/2006/relationships/slideLayout" Target="../slideLayouts/slideLayout170.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7.xml"/>
</Relationships>
</file>

<file path=ppt/slideMasters/_rels/slideMaster170.xml.rels><?xml version="1.0" encoding="UTF-8"?>
<Relationships xmlns="http://schemas.openxmlformats.org/package/2006/relationships"><Relationship Id="rId1" Type="http://schemas.openxmlformats.org/officeDocument/2006/relationships/theme" Target="../theme/theme170.xml"/><Relationship Id="rId2" Type="http://schemas.openxmlformats.org/officeDocument/2006/relationships/slideLayout" Target="../slideLayouts/slideLayout171.xml"/>
</Relationships>
</file>

<file path=ppt/slideMasters/_rels/slideMaster171.xml.rels><?xml version="1.0" encoding="UTF-8"?>
<Relationships xmlns="http://schemas.openxmlformats.org/package/2006/relationships"><Relationship Id="rId1" Type="http://schemas.openxmlformats.org/officeDocument/2006/relationships/theme" Target="../theme/theme171.xml"/><Relationship Id="rId2" Type="http://schemas.openxmlformats.org/officeDocument/2006/relationships/slideLayout" Target="../slideLayouts/slideLayout172.xml"/>
</Relationships>
</file>

<file path=ppt/slideMasters/_rels/slideMaster172.xml.rels><?xml version="1.0" encoding="UTF-8"?>
<Relationships xmlns="http://schemas.openxmlformats.org/package/2006/relationships"><Relationship Id="rId1" Type="http://schemas.openxmlformats.org/officeDocument/2006/relationships/theme" Target="../theme/theme172.xml"/><Relationship Id="rId2" Type="http://schemas.openxmlformats.org/officeDocument/2006/relationships/slideLayout" Target="../slideLayouts/slideLayout173.xml"/>
</Relationships>
</file>

<file path=ppt/slideMasters/_rels/slideMaster173.xml.rels><?xml version="1.0" encoding="UTF-8"?>
<Relationships xmlns="http://schemas.openxmlformats.org/package/2006/relationships"><Relationship Id="rId1" Type="http://schemas.openxmlformats.org/officeDocument/2006/relationships/theme" Target="../theme/theme173.xml"/><Relationship Id="rId2" Type="http://schemas.openxmlformats.org/officeDocument/2006/relationships/slideLayout" Target="../slideLayouts/slideLayout174.xml"/>
</Relationships>
</file>

<file path=ppt/slideMasters/_rels/slideMaster174.xml.rels><?xml version="1.0" encoding="UTF-8"?>
<Relationships xmlns="http://schemas.openxmlformats.org/package/2006/relationships"><Relationship Id="rId1" Type="http://schemas.openxmlformats.org/officeDocument/2006/relationships/theme" Target="../theme/theme174.xml"/><Relationship Id="rId2" Type="http://schemas.openxmlformats.org/officeDocument/2006/relationships/slideLayout" Target="../slideLayouts/slideLayout175.xml"/>
</Relationships>
</file>

<file path=ppt/slideMasters/_rels/slideMaster175.xml.rels><?xml version="1.0" encoding="UTF-8"?>
<Relationships xmlns="http://schemas.openxmlformats.org/package/2006/relationships"><Relationship Id="rId1" Type="http://schemas.openxmlformats.org/officeDocument/2006/relationships/theme" Target="../theme/theme175.xml"/><Relationship Id="rId2" Type="http://schemas.openxmlformats.org/officeDocument/2006/relationships/slideLayout" Target="../slideLayouts/slideLayout176.xml"/>
</Relationships>
</file>

<file path=ppt/slideMasters/_rels/slideMaster176.xml.rels><?xml version="1.0" encoding="UTF-8"?>
<Relationships xmlns="http://schemas.openxmlformats.org/package/2006/relationships"><Relationship Id="rId1" Type="http://schemas.openxmlformats.org/officeDocument/2006/relationships/theme" Target="../theme/theme176.xml"/><Relationship Id="rId2" Type="http://schemas.openxmlformats.org/officeDocument/2006/relationships/slideLayout" Target="../slideLayouts/slideLayout177.xml"/>
</Relationships>
</file>

<file path=ppt/slideMasters/_rels/slideMaster177.xml.rels><?xml version="1.0" encoding="UTF-8"?>
<Relationships xmlns="http://schemas.openxmlformats.org/package/2006/relationships"><Relationship Id="rId1" Type="http://schemas.openxmlformats.org/officeDocument/2006/relationships/theme" Target="../theme/theme177.xml"/><Relationship Id="rId2" Type="http://schemas.openxmlformats.org/officeDocument/2006/relationships/slideLayout" Target="../slideLayouts/slideLayout178.xml"/>
</Relationships>
</file>

<file path=ppt/slideMasters/_rels/slideMaster178.xml.rels><?xml version="1.0" encoding="UTF-8"?>
<Relationships xmlns="http://schemas.openxmlformats.org/package/2006/relationships"><Relationship Id="rId1" Type="http://schemas.openxmlformats.org/officeDocument/2006/relationships/theme" Target="../theme/theme178.xml"/><Relationship Id="rId2" Type="http://schemas.openxmlformats.org/officeDocument/2006/relationships/slideLayout" Target="../slideLayouts/slideLayout179.xml"/>
</Relationships>
</file>

<file path=ppt/slideMasters/_rels/slideMaster179.xml.rels><?xml version="1.0" encoding="UTF-8"?>
<Relationships xmlns="http://schemas.openxmlformats.org/package/2006/relationships"><Relationship Id="rId1" Type="http://schemas.openxmlformats.org/officeDocument/2006/relationships/theme" Target="../theme/theme179.xml"/><Relationship Id="rId2" Type="http://schemas.openxmlformats.org/officeDocument/2006/relationships/slideLayout" Target="../slideLayouts/slideLayout180.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18.xml"/>
</Relationships>
</file>

<file path=ppt/slideMasters/_rels/slideMaster180.xml.rels><?xml version="1.0" encoding="UTF-8"?>
<Relationships xmlns="http://schemas.openxmlformats.org/package/2006/relationships"><Relationship Id="rId1" Type="http://schemas.openxmlformats.org/officeDocument/2006/relationships/theme" Target="../theme/theme180.xml"/><Relationship Id="rId2" Type="http://schemas.openxmlformats.org/officeDocument/2006/relationships/slideLayout" Target="../slideLayouts/slideLayout181.xml"/>
</Relationships>
</file>

<file path=ppt/slideMasters/_rels/slideMaster181.xml.rels><?xml version="1.0" encoding="UTF-8"?>
<Relationships xmlns="http://schemas.openxmlformats.org/package/2006/relationships"><Relationship Id="rId1" Type="http://schemas.openxmlformats.org/officeDocument/2006/relationships/theme" Target="../theme/theme181.xml"/><Relationship Id="rId2" Type="http://schemas.openxmlformats.org/officeDocument/2006/relationships/slideLayout" Target="../slideLayouts/slideLayout182.xml"/>
</Relationships>
</file>

<file path=ppt/slideMasters/_rels/slideMaster182.xml.rels><?xml version="1.0" encoding="UTF-8"?>
<Relationships xmlns="http://schemas.openxmlformats.org/package/2006/relationships"><Relationship Id="rId1" Type="http://schemas.openxmlformats.org/officeDocument/2006/relationships/theme" Target="../theme/theme182.xml"/><Relationship Id="rId2" Type="http://schemas.openxmlformats.org/officeDocument/2006/relationships/slideLayout" Target="../slideLayouts/slideLayout183.xml"/>
</Relationships>
</file>

<file path=ppt/slideMasters/_rels/slideMaster183.xml.rels><?xml version="1.0" encoding="UTF-8"?>
<Relationships xmlns="http://schemas.openxmlformats.org/package/2006/relationships"><Relationship Id="rId1" Type="http://schemas.openxmlformats.org/officeDocument/2006/relationships/theme" Target="../theme/theme183.xml"/><Relationship Id="rId2" Type="http://schemas.openxmlformats.org/officeDocument/2006/relationships/image" Target="../media/image2.jpeg"/><Relationship Id="rId3" Type="http://schemas.openxmlformats.org/officeDocument/2006/relationships/slideLayout" Target="../slideLayouts/slideLayout184.xml"/>
</Relationships>
</file>

<file path=ppt/slideMasters/_rels/slideMaster184.xml.rels><?xml version="1.0" encoding="UTF-8"?>
<Relationships xmlns="http://schemas.openxmlformats.org/package/2006/relationships"><Relationship Id="rId1" Type="http://schemas.openxmlformats.org/officeDocument/2006/relationships/theme" Target="../theme/theme184.xml"/><Relationship Id="rId2" Type="http://schemas.openxmlformats.org/officeDocument/2006/relationships/slideLayout" Target="../slideLayouts/slideLayout185.xml"/>
</Relationships>
</file>

<file path=ppt/slideMasters/_rels/slideMaster185.xml.rels><?xml version="1.0" encoding="UTF-8"?>
<Relationships xmlns="http://schemas.openxmlformats.org/package/2006/relationships"><Relationship Id="rId1" Type="http://schemas.openxmlformats.org/officeDocument/2006/relationships/theme" Target="../theme/theme185.xml"/><Relationship Id="rId2" Type="http://schemas.openxmlformats.org/officeDocument/2006/relationships/slideLayout" Target="../slideLayouts/slideLayout186.xml"/>
</Relationships>
</file>

<file path=ppt/slideMasters/_rels/slideMaster186.xml.rels><?xml version="1.0" encoding="UTF-8"?>
<Relationships xmlns="http://schemas.openxmlformats.org/package/2006/relationships"><Relationship Id="rId1" Type="http://schemas.openxmlformats.org/officeDocument/2006/relationships/theme" Target="../theme/theme186.xml"/><Relationship Id="rId2" Type="http://schemas.openxmlformats.org/officeDocument/2006/relationships/slideLayout" Target="../slideLayouts/slideLayout187.xml"/>
</Relationships>
</file>

<file path=ppt/slideMasters/_rels/slideMaster187.xml.rels><?xml version="1.0" encoding="UTF-8"?>
<Relationships xmlns="http://schemas.openxmlformats.org/package/2006/relationships"><Relationship Id="rId1" Type="http://schemas.openxmlformats.org/officeDocument/2006/relationships/theme" Target="../theme/theme187.xml"/><Relationship Id="rId2" Type="http://schemas.openxmlformats.org/officeDocument/2006/relationships/slideLayout" Target="../slideLayouts/slideLayout188.xml"/>
</Relationships>
</file>

<file path=ppt/slideMasters/_rels/slideMaster188.xml.rels><?xml version="1.0" encoding="UTF-8"?>
<Relationships xmlns="http://schemas.openxmlformats.org/package/2006/relationships"><Relationship Id="rId1" Type="http://schemas.openxmlformats.org/officeDocument/2006/relationships/theme" Target="../theme/theme188.xml"/><Relationship Id="rId2" Type="http://schemas.openxmlformats.org/officeDocument/2006/relationships/slideLayout" Target="../slideLayouts/slideLayout189.xml"/>
</Relationships>
</file>

<file path=ppt/slideMasters/_rels/slideMaster189.xml.rels><?xml version="1.0" encoding="UTF-8"?>
<Relationships xmlns="http://schemas.openxmlformats.org/package/2006/relationships"><Relationship Id="rId1" Type="http://schemas.openxmlformats.org/officeDocument/2006/relationships/theme" Target="../theme/theme189.xml"/><Relationship Id="rId2" Type="http://schemas.openxmlformats.org/officeDocument/2006/relationships/slideLayout" Target="../slideLayouts/slideLayout190.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image" Target="../media/image1.png"/><Relationship Id="rId3"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2.jpeg"/><Relationship Id="rId3"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image" Target="../media/image2.jpeg"/><Relationship Id="rId3"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image" Target="../media/image3.jpeg"/><Relationship Id="rId3"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image" Target="../media/image4.png"/><Relationship Id="rId3"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image" Target="../media/image5.jpeg"/><Relationship Id="rId3"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image" Target="../media/image6.jpeg"/><Relationship Id="rId3"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image" Target="../media/image7.png"/><Relationship Id="rId3"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8.png"/><Relationship Id="rId3" Type="http://schemas.openxmlformats.org/officeDocument/2006/relationships/slideLayout" Target="../slideLayouts/slideLayout43.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slideLayout" Target="../slideLayouts/slideLayout44.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slideLayout" Target="../slideLayouts/slideLayout45.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image" Target="../media/image2.jpeg"/><Relationship Id="rId3" Type="http://schemas.openxmlformats.org/officeDocument/2006/relationships/slideLayout" Target="../slideLayouts/slideLayout46.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image" Target="../media/image5.jpeg"/><Relationship Id="rId3" Type="http://schemas.openxmlformats.org/officeDocument/2006/relationships/slideLayout" Target="../slideLayouts/slideLayout47.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48.xml"/>
</Relationships>
</file>

<file path=ppt/slideMasters/_rels/slideMaster49.xml.rels><?xml version="1.0" encoding="UTF-8"?>
<Relationships xmlns="http://schemas.openxmlformats.org/package/2006/relationships"><Relationship Id="rId1" Type="http://schemas.openxmlformats.org/officeDocument/2006/relationships/theme" Target="../theme/theme49.xml"/><Relationship Id="rId2" Type="http://schemas.openxmlformats.org/officeDocument/2006/relationships/slideLayout" Target="../slideLayouts/slideLayout49.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50.xml.rels><?xml version="1.0" encoding="UTF-8"?>
<Relationships xmlns="http://schemas.openxmlformats.org/package/2006/relationships"><Relationship Id="rId1" Type="http://schemas.openxmlformats.org/officeDocument/2006/relationships/theme" Target="../theme/theme50.xml"/><Relationship Id="rId2" Type="http://schemas.openxmlformats.org/officeDocument/2006/relationships/image" Target="../media/image3.jpeg"/><Relationship Id="rId3" Type="http://schemas.openxmlformats.org/officeDocument/2006/relationships/slideLayout" Target="../slideLayouts/slideLayout50.xml"/>
</Relationships>
</file>

<file path=ppt/slideMasters/_rels/slideMaster51.xml.rels><?xml version="1.0" encoding="UTF-8"?>
<Relationships xmlns="http://schemas.openxmlformats.org/package/2006/relationships"><Relationship Id="rId1" Type="http://schemas.openxmlformats.org/officeDocument/2006/relationships/theme" Target="../theme/theme51.xml"/><Relationship Id="rId2" Type="http://schemas.openxmlformats.org/officeDocument/2006/relationships/slideLayout" Target="../slideLayouts/slideLayout51.xml"/>
</Relationships>
</file>

<file path=ppt/slideMasters/_rels/slideMaster52.xml.rels><?xml version="1.0" encoding="UTF-8"?>
<Relationships xmlns="http://schemas.openxmlformats.org/package/2006/relationships"><Relationship Id="rId1" Type="http://schemas.openxmlformats.org/officeDocument/2006/relationships/theme" Target="../theme/theme52.xml"/><Relationship Id="rId2" Type="http://schemas.openxmlformats.org/officeDocument/2006/relationships/image" Target="../media/image12.jpeg"/><Relationship Id="rId3" Type="http://schemas.openxmlformats.org/officeDocument/2006/relationships/slideLayout" Target="../slideLayouts/slideLayout52.xml"/>
</Relationships>
</file>

<file path=ppt/slideMasters/_rels/slideMaster53.xml.rels><?xml version="1.0" encoding="UTF-8"?>
<Relationships xmlns="http://schemas.openxmlformats.org/package/2006/relationships"><Relationship Id="rId1" Type="http://schemas.openxmlformats.org/officeDocument/2006/relationships/theme" Target="../theme/theme53.xml"/><Relationship Id="rId2" Type="http://schemas.openxmlformats.org/officeDocument/2006/relationships/image" Target="../media/image13.png"/><Relationship Id="rId3" Type="http://schemas.openxmlformats.org/officeDocument/2006/relationships/slideLayout" Target="../slideLayouts/slideLayout53.xml"/>
</Relationships>
</file>

<file path=ppt/slideMasters/_rels/slideMaster54.xml.rels><?xml version="1.0" encoding="UTF-8"?>
<Relationships xmlns="http://schemas.openxmlformats.org/package/2006/relationships"><Relationship Id="rId1" Type="http://schemas.openxmlformats.org/officeDocument/2006/relationships/theme" Target="../theme/theme54.xml"/><Relationship Id="rId2" Type="http://schemas.openxmlformats.org/officeDocument/2006/relationships/image" Target="../media/image7.png"/><Relationship Id="rId3" Type="http://schemas.openxmlformats.org/officeDocument/2006/relationships/slideLayout" Target="../slideLayouts/slideLayout54.xml"/>
</Relationships>
</file>

<file path=ppt/slideMasters/_rels/slideMaster55.xml.rels><?xml version="1.0" encoding="UTF-8"?>
<Relationships xmlns="http://schemas.openxmlformats.org/package/2006/relationships"><Relationship Id="rId1" Type="http://schemas.openxmlformats.org/officeDocument/2006/relationships/theme" Target="../theme/theme55.xml"/><Relationship Id="rId2" Type="http://schemas.openxmlformats.org/officeDocument/2006/relationships/slideLayout" Target="../slideLayouts/slideLayout55.xml"/>
</Relationships>
</file>

<file path=ppt/slideMasters/_rels/slideMaster56.xml.rels><?xml version="1.0" encoding="UTF-8"?>
<Relationships xmlns="http://schemas.openxmlformats.org/package/2006/relationships"><Relationship Id="rId1" Type="http://schemas.openxmlformats.org/officeDocument/2006/relationships/theme" Target="../theme/theme56.xml"/><Relationship Id="rId2" Type="http://schemas.openxmlformats.org/officeDocument/2006/relationships/slideLayout" Target="../slideLayouts/slideLayout56.xml"/>
</Relationships>
</file>

<file path=ppt/slideMasters/_rels/slideMaster57.xml.rels><?xml version="1.0" encoding="UTF-8"?>
<Relationships xmlns="http://schemas.openxmlformats.org/package/2006/relationships"><Relationship Id="rId1" Type="http://schemas.openxmlformats.org/officeDocument/2006/relationships/theme" Target="../theme/theme57.xml"/><Relationship Id="rId2" Type="http://schemas.openxmlformats.org/officeDocument/2006/relationships/image" Target="../media/image5.jpeg"/><Relationship Id="rId3" Type="http://schemas.openxmlformats.org/officeDocument/2006/relationships/slideLayout" Target="../slideLayouts/slideLayout57.xml"/>
</Relationships>
</file>

<file path=ppt/slideMasters/_rels/slideMaster58.xml.rels><?xml version="1.0" encoding="UTF-8"?>
<Relationships xmlns="http://schemas.openxmlformats.org/package/2006/relationships"><Relationship Id="rId1" Type="http://schemas.openxmlformats.org/officeDocument/2006/relationships/theme" Target="../theme/theme58.xml"/><Relationship Id="rId2" Type="http://schemas.openxmlformats.org/officeDocument/2006/relationships/slideLayout" Target="../slideLayouts/slideLayout58.xml"/>
</Relationships>
</file>

<file path=ppt/slideMasters/_rels/slideMaster59.xml.rels><?xml version="1.0" encoding="UTF-8"?>
<Relationships xmlns="http://schemas.openxmlformats.org/package/2006/relationships"><Relationship Id="rId1" Type="http://schemas.openxmlformats.org/officeDocument/2006/relationships/theme" Target="../theme/theme59.xml"/><Relationship Id="rId2" Type="http://schemas.openxmlformats.org/officeDocument/2006/relationships/slideLayout" Target="../slideLayouts/slideLayout59.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60.xml.rels><?xml version="1.0" encoding="UTF-8"?>
<Relationships xmlns="http://schemas.openxmlformats.org/package/2006/relationships"><Relationship Id="rId1" Type="http://schemas.openxmlformats.org/officeDocument/2006/relationships/theme" Target="../theme/theme60.xml"/><Relationship Id="rId2" Type="http://schemas.openxmlformats.org/officeDocument/2006/relationships/image" Target="../media/image14.png"/><Relationship Id="rId3" Type="http://schemas.openxmlformats.org/officeDocument/2006/relationships/slideLayout" Target="../slideLayouts/slideLayout60.xml"/>
</Relationships>
</file>

<file path=ppt/slideMasters/_rels/slideMaster61.xml.rels><?xml version="1.0" encoding="UTF-8"?>
<Relationships xmlns="http://schemas.openxmlformats.org/package/2006/relationships"><Relationship Id="rId1" Type="http://schemas.openxmlformats.org/officeDocument/2006/relationships/theme" Target="../theme/theme61.xml"/><Relationship Id="rId2" Type="http://schemas.openxmlformats.org/officeDocument/2006/relationships/image" Target="../media/image5.jpeg"/><Relationship Id="rId3" Type="http://schemas.openxmlformats.org/officeDocument/2006/relationships/slideLayout" Target="../slideLayouts/slideLayout61.xml"/>
</Relationships>
</file>

<file path=ppt/slideMasters/_rels/slideMaster62.xml.rels><?xml version="1.0" encoding="UTF-8"?>
<Relationships xmlns="http://schemas.openxmlformats.org/package/2006/relationships"><Relationship Id="rId1" Type="http://schemas.openxmlformats.org/officeDocument/2006/relationships/theme" Target="../theme/theme62.xml"/><Relationship Id="rId2" Type="http://schemas.openxmlformats.org/officeDocument/2006/relationships/slideLayout" Target="../slideLayouts/slideLayout62.xml"/>
</Relationships>
</file>

<file path=ppt/slideMasters/_rels/slideMaster63.xml.rels><?xml version="1.0" encoding="UTF-8"?>
<Relationships xmlns="http://schemas.openxmlformats.org/package/2006/relationships"><Relationship Id="rId1" Type="http://schemas.openxmlformats.org/officeDocument/2006/relationships/theme" Target="../theme/theme63.xml"/><Relationship Id="rId2" Type="http://schemas.openxmlformats.org/officeDocument/2006/relationships/slideLayout" Target="../slideLayouts/slideLayout63.xml"/>
</Relationships>
</file>

<file path=ppt/slideMasters/_rels/slideMaster64.xml.rels><?xml version="1.0" encoding="UTF-8"?>
<Relationships xmlns="http://schemas.openxmlformats.org/package/2006/relationships"><Relationship Id="rId1" Type="http://schemas.openxmlformats.org/officeDocument/2006/relationships/theme" Target="../theme/theme64.xml"/><Relationship Id="rId2" Type="http://schemas.openxmlformats.org/officeDocument/2006/relationships/slideLayout" Target="../slideLayouts/slideLayout64.xml"/>
</Relationships>
</file>

<file path=ppt/slideMasters/_rels/slideMaster65.xml.rels><?xml version="1.0" encoding="UTF-8"?>
<Relationships xmlns="http://schemas.openxmlformats.org/package/2006/relationships"><Relationship Id="rId1" Type="http://schemas.openxmlformats.org/officeDocument/2006/relationships/theme" Target="../theme/theme65.xml"/><Relationship Id="rId2" Type="http://schemas.openxmlformats.org/officeDocument/2006/relationships/slideLayout" Target="../slideLayouts/slideLayout65.xml"/>
</Relationships>
</file>

<file path=ppt/slideMasters/_rels/slideMaster66.xml.rels><?xml version="1.0" encoding="UTF-8"?>
<Relationships xmlns="http://schemas.openxmlformats.org/package/2006/relationships"><Relationship Id="rId1" Type="http://schemas.openxmlformats.org/officeDocument/2006/relationships/theme" Target="../theme/theme66.xml"/><Relationship Id="rId2" Type="http://schemas.openxmlformats.org/officeDocument/2006/relationships/slideLayout" Target="../slideLayouts/slideLayout66.xml"/>
</Relationships>
</file>

<file path=ppt/slideMasters/_rels/slideMaster67.xml.rels><?xml version="1.0" encoding="UTF-8"?>
<Relationships xmlns="http://schemas.openxmlformats.org/package/2006/relationships"><Relationship Id="rId1" Type="http://schemas.openxmlformats.org/officeDocument/2006/relationships/theme" Target="../theme/theme67.xml"/><Relationship Id="rId2" Type="http://schemas.openxmlformats.org/officeDocument/2006/relationships/slideLayout" Target="../slideLayouts/slideLayout67.xml"/>
</Relationships>
</file>

<file path=ppt/slideMasters/_rels/slideMaster68.xml.rels><?xml version="1.0" encoding="UTF-8"?>
<Relationships xmlns="http://schemas.openxmlformats.org/package/2006/relationships"><Relationship Id="rId1" Type="http://schemas.openxmlformats.org/officeDocument/2006/relationships/theme" Target="../theme/theme68.xml"/><Relationship Id="rId2" Type="http://schemas.openxmlformats.org/officeDocument/2006/relationships/slideLayout" Target="../slideLayouts/slideLayout68.xml"/>
</Relationships>
</file>

<file path=ppt/slideMasters/_rels/slideMaster69.xml.rels><?xml version="1.0" encoding="UTF-8"?>
<Relationships xmlns="http://schemas.openxmlformats.org/package/2006/relationships"><Relationship Id="rId1" Type="http://schemas.openxmlformats.org/officeDocument/2006/relationships/theme" Target="../theme/theme69.xml"/><Relationship Id="rId2" Type="http://schemas.openxmlformats.org/officeDocument/2006/relationships/slideLayout" Target="../slideLayouts/slideLayout69.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70.xml.rels><?xml version="1.0" encoding="UTF-8"?>
<Relationships xmlns="http://schemas.openxmlformats.org/package/2006/relationships"><Relationship Id="rId1" Type="http://schemas.openxmlformats.org/officeDocument/2006/relationships/theme" Target="../theme/theme70.xml"/><Relationship Id="rId2" Type="http://schemas.openxmlformats.org/officeDocument/2006/relationships/slideLayout" Target="../slideLayouts/slideLayout70.xml"/>
</Relationships>
</file>

<file path=ppt/slideMasters/_rels/slideMaster71.xml.rels><?xml version="1.0" encoding="UTF-8"?>
<Relationships xmlns="http://schemas.openxmlformats.org/package/2006/relationships"><Relationship Id="rId1" Type="http://schemas.openxmlformats.org/officeDocument/2006/relationships/theme" Target="../theme/theme71.xml"/><Relationship Id="rId2" Type="http://schemas.openxmlformats.org/officeDocument/2006/relationships/slideLayout" Target="../slideLayouts/slideLayout71.xml"/>
</Relationships>
</file>

<file path=ppt/slideMasters/_rels/slideMaster72.xml.rels><?xml version="1.0" encoding="UTF-8"?>
<Relationships xmlns="http://schemas.openxmlformats.org/package/2006/relationships"><Relationship Id="rId1" Type="http://schemas.openxmlformats.org/officeDocument/2006/relationships/theme" Target="../theme/theme72.xml"/><Relationship Id="rId2" Type="http://schemas.openxmlformats.org/officeDocument/2006/relationships/slideLayout" Target="../slideLayouts/slideLayout72.xml"/>
</Relationships>
</file>

<file path=ppt/slideMasters/_rels/slideMaster73.xml.rels><?xml version="1.0" encoding="UTF-8"?>
<Relationships xmlns="http://schemas.openxmlformats.org/package/2006/relationships"><Relationship Id="rId1" Type="http://schemas.openxmlformats.org/officeDocument/2006/relationships/theme" Target="../theme/theme73.xml"/><Relationship Id="rId2" Type="http://schemas.openxmlformats.org/officeDocument/2006/relationships/slideLayout" Target="../slideLayouts/slideLayout73.xml"/>
</Relationships>
</file>

<file path=ppt/slideMasters/_rels/slideMaster74.xml.rels><?xml version="1.0" encoding="UTF-8"?>
<Relationships xmlns="http://schemas.openxmlformats.org/package/2006/relationships"><Relationship Id="rId1" Type="http://schemas.openxmlformats.org/officeDocument/2006/relationships/theme" Target="../theme/theme74.xml"/><Relationship Id="rId2" Type="http://schemas.openxmlformats.org/officeDocument/2006/relationships/slideLayout" Target="../slideLayouts/slideLayout74.xml"/>
</Relationships>
</file>

<file path=ppt/slideMasters/_rels/slideMaster75.xml.rels><?xml version="1.0" encoding="UTF-8"?>
<Relationships xmlns="http://schemas.openxmlformats.org/package/2006/relationships"><Relationship Id="rId1" Type="http://schemas.openxmlformats.org/officeDocument/2006/relationships/theme" Target="../theme/theme75.xml"/><Relationship Id="rId2" Type="http://schemas.openxmlformats.org/officeDocument/2006/relationships/slideLayout" Target="../slideLayouts/slideLayout75.xml"/>
</Relationships>
</file>

<file path=ppt/slideMasters/_rels/slideMaster76.xml.rels><?xml version="1.0" encoding="UTF-8"?>
<Relationships xmlns="http://schemas.openxmlformats.org/package/2006/relationships"><Relationship Id="rId1" Type="http://schemas.openxmlformats.org/officeDocument/2006/relationships/theme" Target="../theme/theme76.xml"/><Relationship Id="rId2" Type="http://schemas.openxmlformats.org/officeDocument/2006/relationships/slideLayout" Target="../slideLayouts/slideLayout76.xml"/><Relationship Id="rId3" Type="http://schemas.openxmlformats.org/officeDocument/2006/relationships/slideLayout" Target="../slideLayouts/slideLayout77.xml"/>
</Relationships>
</file>

<file path=ppt/slideMasters/_rels/slideMaster77.xml.rels><?xml version="1.0" encoding="UTF-8"?>
<Relationships xmlns="http://schemas.openxmlformats.org/package/2006/relationships"><Relationship Id="rId1" Type="http://schemas.openxmlformats.org/officeDocument/2006/relationships/theme" Target="../theme/theme77.xml"/><Relationship Id="rId2" Type="http://schemas.openxmlformats.org/officeDocument/2006/relationships/slideLayout" Target="../slideLayouts/slideLayout78.xml"/>
</Relationships>
</file>

<file path=ppt/slideMasters/_rels/slideMaster78.xml.rels><?xml version="1.0" encoding="UTF-8"?>
<Relationships xmlns="http://schemas.openxmlformats.org/package/2006/relationships"><Relationship Id="rId1" Type="http://schemas.openxmlformats.org/officeDocument/2006/relationships/theme" Target="../theme/theme78.xml"/><Relationship Id="rId2" Type="http://schemas.openxmlformats.org/officeDocument/2006/relationships/image" Target="../media/image1.png"/><Relationship Id="rId3" Type="http://schemas.openxmlformats.org/officeDocument/2006/relationships/slideLayout" Target="../slideLayouts/slideLayout79.xml"/>
</Relationships>
</file>

<file path=ppt/slideMasters/_rels/slideMaster79.xml.rels><?xml version="1.0" encoding="UTF-8"?>
<Relationships xmlns="http://schemas.openxmlformats.org/package/2006/relationships"><Relationship Id="rId1" Type="http://schemas.openxmlformats.org/officeDocument/2006/relationships/theme" Target="../theme/theme79.xml"/><Relationship Id="rId2" Type="http://schemas.openxmlformats.org/officeDocument/2006/relationships/slideLayout" Target="../slideLayouts/slideLayout80.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80.xml.rels><?xml version="1.0" encoding="UTF-8"?>
<Relationships xmlns="http://schemas.openxmlformats.org/package/2006/relationships"><Relationship Id="rId1" Type="http://schemas.openxmlformats.org/officeDocument/2006/relationships/theme" Target="../theme/theme80.xml"/><Relationship Id="rId2" Type="http://schemas.openxmlformats.org/officeDocument/2006/relationships/slideLayout" Target="../slideLayouts/slideLayout81.xml"/>
</Relationships>
</file>

<file path=ppt/slideMasters/_rels/slideMaster81.xml.rels><?xml version="1.0" encoding="UTF-8"?>
<Relationships xmlns="http://schemas.openxmlformats.org/package/2006/relationships"><Relationship Id="rId1" Type="http://schemas.openxmlformats.org/officeDocument/2006/relationships/theme" Target="../theme/theme81.xml"/><Relationship Id="rId2" Type="http://schemas.openxmlformats.org/officeDocument/2006/relationships/image" Target="../media/image4.png"/><Relationship Id="rId3" Type="http://schemas.openxmlformats.org/officeDocument/2006/relationships/slideLayout" Target="../slideLayouts/slideLayout82.xml"/>
</Relationships>
</file>

<file path=ppt/slideMasters/_rels/slideMaster82.xml.rels><?xml version="1.0" encoding="UTF-8"?>
<Relationships xmlns="http://schemas.openxmlformats.org/package/2006/relationships"><Relationship Id="rId1" Type="http://schemas.openxmlformats.org/officeDocument/2006/relationships/theme" Target="../theme/theme82.xml"/><Relationship Id="rId2" Type="http://schemas.openxmlformats.org/officeDocument/2006/relationships/image" Target="../media/image2.jpeg"/><Relationship Id="rId3" Type="http://schemas.openxmlformats.org/officeDocument/2006/relationships/slideLayout" Target="../slideLayouts/slideLayout83.xml"/>
</Relationships>
</file>

<file path=ppt/slideMasters/_rels/slideMaster83.xml.rels><?xml version="1.0" encoding="UTF-8"?>
<Relationships xmlns="http://schemas.openxmlformats.org/package/2006/relationships"><Relationship Id="rId1" Type="http://schemas.openxmlformats.org/officeDocument/2006/relationships/theme" Target="../theme/theme83.xml"/><Relationship Id="rId2" Type="http://schemas.openxmlformats.org/officeDocument/2006/relationships/image" Target="../media/image2.jpeg"/><Relationship Id="rId3" Type="http://schemas.openxmlformats.org/officeDocument/2006/relationships/slideLayout" Target="../slideLayouts/slideLayout84.xml"/>
</Relationships>
</file>

<file path=ppt/slideMasters/_rels/slideMaster84.xml.rels><?xml version="1.0" encoding="UTF-8"?>
<Relationships xmlns="http://schemas.openxmlformats.org/package/2006/relationships"><Relationship Id="rId1" Type="http://schemas.openxmlformats.org/officeDocument/2006/relationships/theme" Target="../theme/theme84.xml"/><Relationship Id="rId2" Type="http://schemas.openxmlformats.org/officeDocument/2006/relationships/slideLayout" Target="../slideLayouts/slideLayout85.xml"/>
</Relationships>
</file>

<file path=ppt/slideMasters/_rels/slideMaster85.xml.rels><?xml version="1.0" encoding="UTF-8"?>
<Relationships xmlns="http://schemas.openxmlformats.org/package/2006/relationships"><Relationship Id="rId1" Type="http://schemas.openxmlformats.org/officeDocument/2006/relationships/theme" Target="../theme/theme85.xml"/><Relationship Id="rId2" Type="http://schemas.openxmlformats.org/officeDocument/2006/relationships/image" Target="../media/image3.jpeg"/><Relationship Id="rId3" Type="http://schemas.openxmlformats.org/officeDocument/2006/relationships/slideLayout" Target="../slideLayouts/slideLayout86.xml"/>
</Relationships>
</file>

<file path=ppt/slideMasters/_rels/slideMaster86.xml.rels><?xml version="1.0" encoding="UTF-8"?>
<Relationships xmlns="http://schemas.openxmlformats.org/package/2006/relationships"><Relationship Id="rId1" Type="http://schemas.openxmlformats.org/officeDocument/2006/relationships/theme" Target="../theme/theme86.xml"/><Relationship Id="rId2" Type="http://schemas.openxmlformats.org/officeDocument/2006/relationships/image" Target="../media/image4.png"/><Relationship Id="rId3" Type="http://schemas.openxmlformats.org/officeDocument/2006/relationships/slideLayout" Target="../slideLayouts/slideLayout87.xml"/>
</Relationships>
</file>

<file path=ppt/slideMasters/_rels/slideMaster87.xml.rels><?xml version="1.0" encoding="UTF-8"?>
<Relationships xmlns="http://schemas.openxmlformats.org/package/2006/relationships"><Relationship Id="rId1" Type="http://schemas.openxmlformats.org/officeDocument/2006/relationships/theme" Target="../theme/theme87.xml"/><Relationship Id="rId2" Type="http://schemas.openxmlformats.org/officeDocument/2006/relationships/image" Target="../media/image5.jpeg"/><Relationship Id="rId3" Type="http://schemas.openxmlformats.org/officeDocument/2006/relationships/slideLayout" Target="../slideLayouts/slideLayout88.xml"/>
</Relationships>
</file>

<file path=ppt/slideMasters/_rels/slideMaster88.xml.rels><?xml version="1.0" encoding="UTF-8"?>
<Relationships xmlns="http://schemas.openxmlformats.org/package/2006/relationships"><Relationship Id="rId1" Type="http://schemas.openxmlformats.org/officeDocument/2006/relationships/theme" Target="../theme/theme88.xml"/><Relationship Id="rId2" Type="http://schemas.openxmlformats.org/officeDocument/2006/relationships/image" Target="../media/image6.jpeg"/><Relationship Id="rId3" Type="http://schemas.openxmlformats.org/officeDocument/2006/relationships/slideLayout" Target="../slideLayouts/slideLayout89.xml"/>
</Relationships>
</file>

<file path=ppt/slideMasters/_rels/slideMaster89.xml.rels><?xml version="1.0" encoding="UTF-8"?>
<Relationships xmlns="http://schemas.openxmlformats.org/package/2006/relationships"><Relationship Id="rId1" Type="http://schemas.openxmlformats.org/officeDocument/2006/relationships/theme" Target="../theme/theme89.xml"/><Relationship Id="rId2" Type="http://schemas.openxmlformats.org/officeDocument/2006/relationships/image" Target="../media/image7.png"/><Relationship Id="rId3" Type="http://schemas.openxmlformats.org/officeDocument/2006/relationships/slideLayout" Target="../slideLayouts/slideLayout90.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_rels/slideMaster90.xml.rels><?xml version="1.0" encoding="UTF-8"?>
<Relationships xmlns="http://schemas.openxmlformats.org/package/2006/relationships"><Relationship Id="rId1" Type="http://schemas.openxmlformats.org/officeDocument/2006/relationships/theme" Target="../theme/theme90.xml"/><Relationship Id="rId2" Type="http://schemas.openxmlformats.org/officeDocument/2006/relationships/slideLayout" Target="../slideLayouts/slideLayout91.xml"/>
</Relationships>
</file>

<file path=ppt/slideMasters/_rels/slideMaster91.xml.rels><?xml version="1.0" encoding="UTF-8"?>
<Relationships xmlns="http://schemas.openxmlformats.org/package/2006/relationships"><Relationship Id="rId1" Type="http://schemas.openxmlformats.org/officeDocument/2006/relationships/theme" Target="../theme/theme91.xml"/><Relationship Id="rId2" Type="http://schemas.openxmlformats.org/officeDocument/2006/relationships/slideLayout" Target="../slideLayouts/slideLayout92.xml"/>
</Relationships>
</file>

<file path=ppt/slideMasters/_rels/slideMaster92.xml.rels><?xml version="1.0" encoding="UTF-8"?>
<Relationships xmlns="http://schemas.openxmlformats.org/package/2006/relationships"><Relationship Id="rId1" Type="http://schemas.openxmlformats.org/officeDocument/2006/relationships/theme" Target="../theme/theme92.xml"/><Relationship Id="rId2" Type="http://schemas.openxmlformats.org/officeDocument/2006/relationships/image" Target="../media/image8.png"/><Relationship Id="rId3" Type="http://schemas.openxmlformats.org/officeDocument/2006/relationships/slideLayout" Target="../slideLayouts/slideLayout93.xml"/>
</Relationships>
</file>

<file path=ppt/slideMasters/_rels/slideMaster93.xml.rels><?xml version="1.0" encoding="UTF-8"?>
<Relationships xmlns="http://schemas.openxmlformats.org/package/2006/relationships"><Relationship Id="rId1" Type="http://schemas.openxmlformats.org/officeDocument/2006/relationships/theme" Target="../theme/theme93.xml"/><Relationship Id="rId2" Type="http://schemas.openxmlformats.org/officeDocument/2006/relationships/slideLayout" Target="../slideLayouts/slideLayout94.xml"/>
</Relationships>
</file>

<file path=ppt/slideMasters/_rels/slideMaster94.xml.rels><?xml version="1.0" encoding="UTF-8"?>
<Relationships xmlns="http://schemas.openxmlformats.org/package/2006/relationships"><Relationship Id="rId1" Type="http://schemas.openxmlformats.org/officeDocument/2006/relationships/theme" Target="../theme/theme94.xml"/><Relationship Id="rId2" Type="http://schemas.openxmlformats.org/officeDocument/2006/relationships/image" Target="../media/image2.jpeg"/><Relationship Id="rId3" Type="http://schemas.openxmlformats.org/officeDocument/2006/relationships/slideLayout" Target="../slideLayouts/slideLayout95.xml"/>
</Relationships>
</file>

<file path=ppt/slideMasters/_rels/slideMaster95.xml.rels><?xml version="1.0" encoding="UTF-8"?>
<Relationships xmlns="http://schemas.openxmlformats.org/package/2006/relationships"><Relationship Id="rId1" Type="http://schemas.openxmlformats.org/officeDocument/2006/relationships/theme" Target="../theme/theme95.xml"/><Relationship Id="rId2" Type="http://schemas.openxmlformats.org/officeDocument/2006/relationships/image" Target="../media/image5.jpeg"/><Relationship Id="rId3" Type="http://schemas.openxmlformats.org/officeDocument/2006/relationships/slideLayout" Target="../slideLayouts/slideLayout96.xml"/>
</Relationships>
</file>

<file path=ppt/slideMasters/_rels/slideMaster96.xml.rels><?xml version="1.0" encoding="UTF-8"?>
<Relationships xmlns="http://schemas.openxmlformats.org/package/2006/relationships"><Relationship Id="rId1" Type="http://schemas.openxmlformats.org/officeDocument/2006/relationships/theme" Target="../theme/theme96.xml"/><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97.xml"/>
</Relationships>
</file>

<file path=ppt/slideMasters/_rels/slideMaster97.xml.rels><?xml version="1.0" encoding="UTF-8"?>
<Relationships xmlns="http://schemas.openxmlformats.org/package/2006/relationships"><Relationship Id="rId1" Type="http://schemas.openxmlformats.org/officeDocument/2006/relationships/theme" Target="../theme/theme97.xml"/><Relationship Id="rId2" Type="http://schemas.openxmlformats.org/officeDocument/2006/relationships/slideLayout" Target="../slideLayouts/slideLayout98.xml"/>
</Relationships>
</file>

<file path=ppt/slideMasters/_rels/slideMaster98.xml.rels><?xml version="1.0" encoding="UTF-8"?>
<Relationships xmlns="http://schemas.openxmlformats.org/package/2006/relationships"><Relationship Id="rId1" Type="http://schemas.openxmlformats.org/officeDocument/2006/relationships/theme" Target="../theme/theme98.xml"/><Relationship Id="rId2" Type="http://schemas.openxmlformats.org/officeDocument/2006/relationships/image" Target="../media/image3.jpeg"/><Relationship Id="rId3" Type="http://schemas.openxmlformats.org/officeDocument/2006/relationships/slideLayout" Target="../slideLayouts/slideLayout99.xml"/>
</Relationships>
</file>

<file path=ppt/slideMasters/_rels/slideMaster99.xml.rels><?xml version="1.0" encoding="UTF-8"?>
<Relationships xmlns="http://schemas.openxmlformats.org/package/2006/relationships"><Relationship Id="rId1" Type="http://schemas.openxmlformats.org/officeDocument/2006/relationships/theme" Target="../theme/theme99.xml"/><Relationship Id="rId2" Type="http://schemas.openxmlformats.org/officeDocument/2006/relationships/slideLayout" Target="../slideLayouts/slideLayout10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 name="PlaceHolder 3"/>
          <p:cNvSpPr>
            <a:spLocks noGrp="1"/>
          </p:cNvSpPr>
          <p:nvPr>
            <p:ph type="ftr" idx="1"/>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3" name="PlaceHolder 4"/>
          <p:cNvSpPr>
            <a:spLocks noGrp="1"/>
          </p:cNvSpPr>
          <p:nvPr>
            <p:ph type="sldNum" idx="2"/>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A9D1AB3B-E992-48F8-A9C9-1DE6C829A86C}"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4" name="PlaceHolder 5"/>
          <p:cNvSpPr>
            <a:spLocks noGrp="1"/>
          </p:cNvSpPr>
          <p:nvPr>
            <p:ph type="dt" idx="3"/>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65" name="PlaceHolder 3"/>
          <p:cNvSpPr>
            <a:spLocks noGrp="1"/>
          </p:cNvSpPr>
          <p:nvPr>
            <p:ph type="ftr" idx="28"/>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66" name="PlaceHolder 4"/>
          <p:cNvSpPr>
            <a:spLocks noGrp="1"/>
          </p:cNvSpPr>
          <p:nvPr>
            <p:ph type="sldNum" idx="29"/>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3B502028-4620-43B9-A198-68A48957C010}"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67" name="PlaceHolder 5"/>
          <p:cNvSpPr>
            <a:spLocks noGrp="1"/>
          </p:cNvSpPr>
          <p:nvPr>
            <p:ph type="dt" idx="30"/>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7" r:id="rId2"/>
  </p:sldLayoutIdLst>
</p:sldMaster>
</file>

<file path=ppt/slideMasters/slideMaster10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55" name="Apricot-Solar-Keynote21.jpg" descr="Apricot-Solar-Keynote21.jpg"/>
          <p:cNvPicPr/>
          <p:nvPr/>
        </p:nvPicPr>
        <p:blipFill>
          <a:blip r:embed="rId2"/>
          <a:stretch/>
        </p:blipFill>
        <p:spPr>
          <a:xfrm>
            <a:off x="6120" y="3240"/>
            <a:ext cx="12163320" cy="6834600"/>
          </a:xfrm>
          <a:prstGeom prst="rect">
            <a:avLst/>
          </a:prstGeom>
          <a:ln w="12600">
            <a:noFill/>
          </a:ln>
        </p:spPr>
      </p:pic>
      <p:sp>
        <p:nvSpPr>
          <p:cNvPr id="55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57" name="PlaceHolder 2"/>
          <p:cNvSpPr>
            <a:spLocks noGrp="1"/>
          </p:cNvSpPr>
          <p:nvPr>
            <p:ph type="sldNum" idx="146"/>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00FB6677-E709-459A-8BA9-A21ABB23A5AF}"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48" r:id="rId3"/>
  </p:sldLayoutIdLst>
</p:sldMaster>
</file>

<file path=ppt/slideMasters/slideMaster10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60" name="Apricot Solar Keynote8.png" descr="Apricot Solar Keynote8.png"/>
          <p:cNvPicPr/>
          <p:nvPr/>
        </p:nvPicPr>
        <p:blipFill>
          <a:blip r:embed="rId2"/>
          <a:stretch/>
        </p:blipFill>
        <p:spPr>
          <a:xfrm>
            <a:off x="-51480" y="-21600"/>
            <a:ext cx="12239280" cy="6877440"/>
          </a:xfrm>
          <a:prstGeom prst="rect">
            <a:avLst/>
          </a:prstGeom>
          <a:ln w="12600">
            <a:noFill/>
          </a:ln>
        </p:spPr>
      </p:pic>
      <p:sp>
        <p:nvSpPr>
          <p:cNvPr id="56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62" name="PlaceHolder 2"/>
          <p:cNvSpPr>
            <a:spLocks noGrp="1"/>
          </p:cNvSpPr>
          <p:nvPr>
            <p:ph type="sldNum" idx="147"/>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D6E2DA75-FE51-4212-8532-125EBC988DA8}"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50" r:id="rId3"/>
  </p:sldLayoutIdLst>
</p:sldMaster>
</file>

<file path=ppt/slideMasters/slideMaster10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66" name="PlaceHolder 2"/>
          <p:cNvSpPr>
            <a:spLocks noGrp="1"/>
          </p:cNvSpPr>
          <p:nvPr>
            <p:ph type="sldNum" idx="148"/>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E87B9F6D-9B59-44E8-9107-FECE32266B80}"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52" r:id="rId2"/>
  </p:sldLayoutIdLst>
</p:sldMaster>
</file>

<file path=ppt/slideMasters/slideMaster10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69" name="Apricot Solar Keynote5.png" descr="Apricot Solar Keynote5.png"/>
          <p:cNvPicPr/>
          <p:nvPr/>
        </p:nvPicPr>
        <p:blipFill>
          <a:blip r:embed="rId2"/>
          <a:stretch/>
        </p:blipFill>
        <p:spPr>
          <a:xfrm>
            <a:off x="6120" y="3240"/>
            <a:ext cx="12163320" cy="6834600"/>
          </a:xfrm>
          <a:prstGeom prst="rect">
            <a:avLst/>
          </a:prstGeom>
          <a:ln w="12600">
            <a:noFill/>
          </a:ln>
        </p:spPr>
      </p:pic>
      <p:sp>
        <p:nvSpPr>
          <p:cNvPr id="57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71" name="PlaceHolder 2"/>
          <p:cNvSpPr>
            <a:spLocks noGrp="1"/>
          </p:cNvSpPr>
          <p:nvPr>
            <p:ph type="sldNum" idx="149"/>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978409E7-6BA9-4A57-9C02-375785EF43DB}"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54" r:id="rId3"/>
  </p:sldLayoutIdLst>
</p:sldMaster>
</file>

<file path=ppt/slideMasters/slideMaster10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75" name="PlaceHolder 2"/>
          <p:cNvSpPr>
            <a:spLocks noGrp="1"/>
          </p:cNvSpPr>
          <p:nvPr>
            <p:ph type="sldNum" idx="150"/>
          </p:nvPr>
        </p:nvSpPr>
        <p:spPr>
          <a:xfrm>
            <a:off x="6007680" y="650052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B2421BA6-174E-4808-99C1-967CFF4A0E99}" type="slidenum">
              <a:rPr b="0" lang="en-US" sz="800" strike="noStrike" u="none">
                <a:solidFill>
                  <a:srgbClr val="000000"/>
                </a:solidFill>
                <a:uFillTx/>
                <a:latin typeface="Helvetica Neue"/>
                <a:ea typeface="Helvetica Neue"/>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56" r:id="rId2"/>
  </p:sldLayoutIdLst>
</p:sldMaster>
</file>

<file path=ppt/slideMasters/slideMaster10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78" name="Apricot-Solar-Keynote19.jpg" descr="Apricot-Solar-Keynote19.jpg"/>
          <p:cNvPicPr/>
          <p:nvPr/>
        </p:nvPicPr>
        <p:blipFill>
          <a:blip r:embed="rId2"/>
          <a:stretch/>
        </p:blipFill>
        <p:spPr>
          <a:xfrm>
            <a:off x="6120" y="3240"/>
            <a:ext cx="12163320" cy="6834600"/>
          </a:xfrm>
          <a:prstGeom prst="rect">
            <a:avLst/>
          </a:prstGeom>
          <a:ln w="12600">
            <a:noFill/>
          </a:ln>
        </p:spPr>
      </p:pic>
      <p:sp>
        <p:nvSpPr>
          <p:cNvPr id="57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80" name="PlaceHolder 2"/>
          <p:cNvSpPr>
            <a:spLocks noGrp="1"/>
          </p:cNvSpPr>
          <p:nvPr>
            <p:ph type="sldNum" idx="151"/>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B27B9F60-80CB-4346-919F-50FAA5A05C0E}"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58" r:id="rId3"/>
  </p:sldLayoutIdLst>
</p:sldMaster>
</file>

<file path=ppt/slideMasters/slideMaster10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84" name="PlaceHolder 2"/>
          <p:cNvSpPr>
            <a:spLocks noGrp="1"/>
          </p:cNvSpPr>
          <p:nvPr>
            <p:ph type="sldNum" idx="152"/>
          </p:nvPr>
        </p:nvSpPr>
        <p:spPr>
          <a:xfrm>
            <a:off x="10986480" y="6354360"/>
            <a:ext cx="351000" cy="352800"/>
          </a:xfrm>
          <a:prstGeom prst="rect">
            <a:avLst/>
          </a:prstGeom>
          <a:noFill/>
          <a:ln w="12600">
            <a:noFill/>
          </a:ln>
        </p:spPr>
        <p:txBody>
          <a:bodyPr lIns="91440" rIns="91440" tIns="91440" bIns="9144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506B2A02-7810-47E5-A7A1-61E5CAF26B25}"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60" r:id="rId2"/>
  </p:sldLayoutIdLst>
</p:sldMaster>
</file>

<file path=ppt/slideMasters/slideMaster10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88" name="PlaceHolder 2"/>
          <p:cNvSpPr>
            <a:spLocks noGrp="1"/>
          </p:cNvSpPr>
          <p:nvPr>
            <p:ph type="sldNum" idx="153"/>
          </p:nvPr>
        </p:nvSpPr>
        <p:spPr>
          <a:xfrm>
            <a:off x="10986480" y="6354360"/>
            <a:ext cx="350640" cy="352800"/>
          </a:xfrm>
          <a:prstGeom prst="rect">
            <a:avLst/>
          </a:prstGeom>
          <a:noFill/>
          <a:ln w="12600">
            <a:noFill/>
          </a:ln>
        </p:spPr>
        <p:txBody>
          <a:bodyPr lIns="91440" rIns="91440" tIns="91440" bIns="9144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71D66441-C754-4F2A-857A-CA3D59D78893}"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62" r:id="rId2"/>
  </p:sldLayoutIdLst>
</p:sldMaster>
</file>

<file path=ppt/slideMasters/slideMaster10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91" name="Apricot Solar Keynote.png" descr="Apricot Solar Keynote.png"/>
          <p:cNvPicPr/>
          <p:nvPr/>
        </p:nvPicPr>
        <p:blipFill>
          <a:blip r:embed="rId2"/>
          <a:stretch/>
        </p:blipFill>
        <p:spPr>
          <a:xfrm>
            <a:off x="-27720" y="1800"/>
            <a:ext cx="12200040" cy="6855120"/>
          </a:xfrm>
          <a:prstGeom prst="rect">
            <a:avLst/>
          </a:prstGeom>
          <a:ln w="12600">
            <a:noFill/>
          </a:ln>
        </p:spPr>
      </p:pic>
      <p:sp>
        <p:nvSpPr>
          <p:cNvPr id="59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93" name="PlaceHolder 2"/>
          <p:cNvSpPr>
            <a:spLocks noGrp="1"/>
          </p:cNvSpPr>
          <p:nvPr>
            <p:ph type="sldNum" idx="154"/>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0CE62DB4-DE5F-410D-A8B1-3B30C4753825}"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64" r:id="rId3"/>
  </p:sldLayoutIdLst>
</p:sldMaster>
</file>

<file path=ppt/slideMasters/slideMaster10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96" name="Apricot-Solar-Keynote19.jpg" descr="Apricot-Solar-Keynote19.jpg"/>
          <p:cNvPicPr/>
          <p:nvPr/>
        </p:nvPicPr>
        <p:blipFill>
          <a:blip r:embed="rId2"/>
          <a:stretch/>
        </p:blipFill>
        <p:spPr>
          <a:xfrm>
            <a:off x="2880" y="1800"/>
            <a:ext cx="12169440" cy="6838200"/>
          </a:xfrm>
          <a:prstGeom prst="rect">
            <a:avLst/>
          </a:prstGeom>
          <a:ln w="12600">
            <a:noFill/>
          </a:ln>
        </p:spPr>
      </p:pic>
      <p:sp>
        <p:nvSpPr>
          <p:cNvPr id="59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98" name="PlaceHolder 2"/>
          <p:cNvSpPr>
            <a:spLocks noGrp="1"/>
          </p:cNvSpPr>
          <p:nvPr>
            <p:ph type="sldNum" idx="155"/>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778D4254-C3DE-424B-ABCE-198D2E403FA7}"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66"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72" name="PlaceHolder 3"/>
          <p:cNvSpPr>
            <a:spLocks noGrp="1"/>
          </p:cNvSpPr>
          <p:nvPr>
            <p:ph type="ftr" idx="31"/>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73" name="PlaceHolder 4"/>
          <p:cNvSpPr>
            <a:spLocks noGrp="1"/>
          </p:cNvSpPr>
          <p:nvPr>
            <p:ph type="sldNum" idx="32"/>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D38A87E3-9553-41BF-8924-6C122B87BA77}"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74" name="PlaceHolder 5"/>
          <p:cNvSpPr>
            <a:spLocks noGrp="1"/>
          </p:cNvSpPr>
          <p:nvPr>
            <p:ph type="dt" idx="33"/>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9" r:id="rId2"/>
  </p:sldLayoutIdLst>
</p:sldMaster>
</file>

<file path=ppt/slideMasters/slideMaster1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02" name="PlaceHolder 2"/>
          <p:cNvSpPr>
            <a:spLocks noGrp="1"/>
          </p:cNvSpPr>
          <p:nvPr>
            <p:ph type="sldNum" idx="156"/>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590206AA-C176-4DBF-8996-15775DE39046}"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68" r:id="rId2"/>
  </p:sldLayoutIdLst>
</p:sldMaster>
</file>

<file path=ppt/slideMasters/slideMaster1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06" name="PlaceHolder 2"/>
          <p:cNvSpPr>
            <a:spLocks noGrp="1"/>
          </p:cNvSpPr>
          <p:nvPr>
            <p:ph type="sldNum" idx="157"/>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74F7C055-C27F-4EFF-AA57-DA1AD326AC2E}"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70" r:id="rId2"/>
  </p:sldLayoutIdLst>
</p:sldMaster>
</file>

<file path=ppt/slideMasters/slideMaster1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10" name="PlaceHolder 2"/>
          <p:cNvSpPr>
            <a:spLocks noGrp="1"/>
          </p:cNvSpPr>
          <p:nvPr>
            <p:ph type="sldNum" idx="158"/>
          </p:nvPr>
        </p:nvSpPr>
        <p:spPr>
          <a:xfrm>
            <a:off x="6000840" y="648900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37625184-FD3A-4413-A2E8-40F65909FCBA}"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72" r:id="rId2"/>
  </p:sldLayoutIdLst>
</p:sldMaster>
</file>

<file path=ppt/slideMasters/slideMaster1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14" name="PlaceHolder 2"/>
          <p:cNvSpPr>
            <a:spLocks noGrp="1"/>
          </p:cNvSpPr>
          <p:nvPr>
            <p:ph type="sldNum" idx="159"/>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47930B7A-1A14-4927-BB8B-204B2D8C539B}"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74" r:id="rId2"/>
  </p:sldLayoutIdLst>
</p:sldMaster>
</file>

<file path=ppt/slideMasters/slideMaster1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18" name="PlaceHolder 2"/>
          <p:cNvSpPr>
            <a:spLocks noGrp="1"/>
          </p:cNvSpPr>
          <p:nvPr>
            <p:ph type="sldNum" idx="160"/>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BE4CF92E-77DA-4351-8AC2-A5F060F43FB5}"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76" r:id="rId2"/>
  </p:sldLayoutIdLst>
</p:sldMaster>
</file>

<file path=ppt/slideMasters/slideMaster1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22" name="PlaceHolder 2"/>
          <p:cNvSpPr>
            <a:spLocks noGrp="1"/>
          </p:cNvSpPr>
          <p:nvPr>
            <p:ph type="sldNum" idx="161"/>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03635232-F5AC-4D7A-BBC8-6FAB72C2145E}"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78" r:id="rId2"/>
  </p:sldLayoutIdLst>
</p:sldMaster>
</file>

<file path=ppt/slideMasters/slideMaster1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26" name="PlaceHolder 2"/>
          <p:cNvSpPr>
            <a:spLocks noGrp="1"/>
          </p:cNvSpPr>
          <p:nvPr>
            <p:ph type="sldNum" idx="162"/>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FCE40128-97BD-40BA-B563-556624CA61F1}"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80" r:id="rId2"/>
  </p:sldLayoutIdLst>
</p:sldMaster>
</file>

<file path=ppt/slideMasters/slideMaster1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30" name="PlaceHolder 2"/>
          <p:cNvSpPr>
            <a:spLocks noGrp="1"/>
          </p:cNvSpPr>
          <p:nvPr>
            <p:ph type="sldNum" idx="163"/>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8E39FDE2-71E4-4DBE-BAB7-235B0765C7D6}"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82" r:id="rId2"/>
  </p:sldLayoutIdLst>
</p:sldMaster>
</file>

<file path=ppt/slideMasters/slideMaster1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34" name="PlaceHolder 2"/>
          <p:cNvSpPr>
            <a:spLocks noGrp="1"/>
          </p:cNvSpPr>
          <p:nvPr>
            <p:ph type="sldNum" idx="164"/>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6B865C2D-3F6D-4151-B14E-03F2987E83AC}"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84" r:id="rId2"/>
  </p:sldLayoutIdLst>
</p:sldMaster>
</file>

<file path=ppt/slideMasters/slideMaster1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38" name="PlaceHolder 2"/>
          <p:cNvSpPr>
            <a:spLocks noGrp="1"/>
          </p:cNvSpPr>
          <p:nvPr>
            <p:ph type="sldNum" idx="165"/>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271FA5F9-6063-4406-8949-2DFE14CC16F0}"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86"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8" name="PlaceHolder 2"/>
          <p:cNvSpPr>
            <a:spLocks noGrp="1"/>
          </p:cNvSpPr>
          <p:nvPr>
            <p:ph type="ftr" idx="34"/>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79" name="PlaceHolder 3"/>
          <p:cNvSpPr>
            <a:spLocks noGrp="1"/>
          </p:cNvSpPr>
          <p:nvPr>
            <p:ph type="sldNum" idx="35"/>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ADA29318-9E54-4A3F-BC69-3709F2465091}"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
        <p:nvSpPr>
          <p:cNvPr id="80" name="PlaceHolder 4"/>
          <p:cNvSpPr>
            <a:spLocks noGrp="1"/>
          </p:cNvSpPr>
          <p:nvPr>
            <p:ph type="dt" idx="36"/>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81"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uFillTx/>
                <a:latin typeface="Arial"/>
              </a:rPr>
              <a:t>Click to edit the outline text format</a:t>
            </a:r>
            <a:endParaRPr b="0" lang="en-US"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uFillTx/>
                <a:latin typeface="Arial"/>
              </a:rPr>
              <a:t>Second Outline Level</a:t>
            </a:r>
            <a:endParaRPr b="0" lang="en-US"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uFillTx/>
                <a:latin typeface="Arial"/>
              </a:rPr>
              <a:t>Third Outline Level</a:t>
            </a:r>
            <a:endParaRPr b="0" lang="en-US"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uFillTx/>
                <a:latin typeface="Arial"/>
              </a:rPr>
              <a:t>Fourth Outline Level</a:t>
            </a:r>
            <a:endParaRPr b="0" lang="en-US"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uFillTx/>
                <a:latin typeface="Arial"/>
              </a:rPr>
              <a:t>Fifth Outline Level</a:t>
            </a:r>
            <a:endParaRPr b="0" lang="en-US"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uFillTx/>
                <a:latin typeface="Arial"/>
              </a:rPr>
              <a:t>Sixth Outline Level</a:t>
            </a:r>
            <a:endParaRPr b="0" lang="en-US"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uFillTx/>
                <a:latin typeface="Arial"/>
              </a:rPr>
              <a:t>Seventh Outline Level</a:t>
            </a:r>
            <a:endParaRPr b="0" lang="en-US"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671" r:id="rId2"/>
  </p:sldLayoutIdLst>
</p:sldMaster>
</file>

<file path=ppt/slideMasters/slideMaster1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42" name="PlaceHolder 2"/>
          <p:cNvSpPr>
            <a:spLocks noGrp="1"/>
          </p:cNvSpPr>
          <p:nvPr>
            <p:ph type="sldNum" idx="166"/>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ffffff"/>
                </a:solidFill>
                <a:uFillTx/>
                <a:latin typeface="Helvetica Neue"/>
                <a:ea typeface="Helvetica Neue"/>
              </a:defRPr>
            </a:lvl1pPr>
          </a:lstStyle>
          <a:p>
            <a:pPr indent="0" defTabSz="291960">
              <a:lnSpc>
                <a:spcPct val="100000"/>
              </a:lnSpc>
              <a:buNone/>
              <a:tabLst>
                <a:tab algn="l" pos="0"/>
              </a:tabLst>
            </a:pPr>
            <a:fld id="{282B9227-B8E8-4637-99DF-11AA93559274}" type="slidenum">
              <a:rPr b="0" lang="en-US" sz="900" strike="noStrike" u="none">
                <a:solidFill>
                  <a:srgbClr val="ffffff"/>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88" r:id="rId2"/>
  </p:sldLayoutIdLst>
</p:sldMaster>
</file>

<file path=ppt/slideMasters/slideMaster1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46" name="PlaceHolder 2"/>
          <p:cNvSpPr>
            <a:spLocks noGrp="1"/>
          </p:cNvSpPr>
          <p:nvPr>
            <p:ph type="sldNum" idx="167"/>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074BE28A-EC26-4B03-80D9-63410BDBB2EB}"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90" r:id="rId2"/>
  </p:sldLayoutIdLst>
</p:sldMaster>
</file>

<file path=ppt/slideMasters/slideMaster1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50" name="PlaceHolder 2"/>
          <p:cNvSpPr>
            <a:spLocks noGrp="1"/>
          </p:cNvSpPr>
          <p:nvPr>
            <p:ph type="sldNum" idx="168"/>
          </p:nvPr>
        </p:nvSpPr>
        <p:spPr>
          <a:xfrm>
            <a:off x="8610480" y="6354360"/>
            <a:ext cx="2726640" cy="352800"/>
          </a:xfrm>
          <a:prstGeom prst="rect">
            <a:avLst/>
          </a:prstGeom>
          <a:noFill/>
          <a:ln w="12600">
            <a:noFill/>
          </a:ln>
        </p:spPr>
        <p:txBody>
          <a:bodyPr lIns="91440" rIns="91440" tIns="91440" bIns="91440" anchor="ctr">
            <a:noAutofit/>
          </a:bodyPr>
          <a:lstStyle>
            <a:lvl1pPr indent="0" algn="r" defTabSz="457200">
              <a:lnSpc>
                <a:spcPct val="100000"/>
              </a:lnSpc>
              <a:buNone/>
              <a:tabLst>
                <a:tab algn="l" pos="0"/>
              </a:tabLst>
              <a:defRPr b="0" lang="en-US" sz="1200" strike="noStrike" u="none">
                <a:solidFill>
                  <a:srgbClr val="888888"/>
                </a:solidFill>
                <a:uFillTx/>
                <a:latin typeface="Calibri"/>
                <a:ea typeface="Calibri"/>
              </a:defRPr>
            </a:lvl1pPr>
          </a:lstStyle>
          <a:p>
            <a:pPr indent="0" algn="r" defTabSz="457200">
              <a:lnSpc>
                <a:spcPct val="100000"/>
              </a:lnSpc>
              <a:buNone/>
              <a:tabLst>
                <a:tab algn="l" pos="0"/>
              </a:tabLst>
            </a:pPr>
            <a:fld id="{5A533502-983C-4C03-A649-141AE742D544}"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92" r:id="rId2"/>
  </p:sldLayoutIdLst>
</p:sldMaster>
</file>

<file path=ppt/slideMasters/slideMaster1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54" name="PlaceHolder 2"/>
          <p:cNvSpPr>
            <a:spLocks noGrp="1"/>
          </p:cNvSpPr>
          <p:nvPr>
            <p:ph type="sldNum" idx="169"/>
          </p:nvPr>
        </p:nvSpPr>
        <p:spPr>
          <a:xfrm>
            <a:off x="7819200" y="6229800"/>
            <a:ext cx="241560" cy="236520"/>
          </a:xfrm>
          <a:prstGeom prst="rect">
            <a:avLst/>
          </a:prstGeom>
          <a:noFill/>
          <a:ln w="12600">
            <a:noFill/>
          </a:ln>
        </p:spPr>
        <p:txBody>
          <a:bodyPr lIns="64440" rIns="64440" tIns="64440" bIns="64440" anchor="ctr">
            <a:noAutofit/>
          </a:bodyPr>
          <a:lstStyle>
            <a:lvl1pPr indent="0" algn="r" defTabSz="410760">
              <a:lnSpc>
                <a:spcPct val="100000"/>
              </a:lnSpc>
              <a:buNone/>
              <a:tabLst>
                <a:tab algn="l" pos="0"/>
              </a:tabLst>
              <a:defRPr b="0" lang="en-US" sz="800" strike="noStrike" u="none">
                <a:solidFill>
                  <a:srgbClr val="000000"/>
                </a:solidFill>
                <a:uFillTx/>
                <a:latin typeface="Helvetica Light"/>
                <a:ea typeface="Helvetica Light"/>
              </a:defRPr>
            </a:lvl1pPr>
          </a:lstStyle>
          <a:p>
            <a:pPr indent="0" algn="r" defTabSz="410760">
              <a:lnSpc>
                <a:spcPct val="100000"/>
              </a:lnSpc>
              <a:buNone/>
              <a:tabLst>
                <a:tab algn="l" pos="0"/>
              </a:tabLst>
            </a:pPr>
            <a:fld id="{95DC28DB-4CB3-47C5-A609-9AA9A174FA2D}" type="slidenum">
              <a:rPr b="0" lang="en-US" sz="800" strike="noStrike" u="none">
                <a:solidFill>
                  <a:srgbClr val="000000"/>
                </a:solidFill>
                <a:uFillTx/>
                <a:latin typeface="Helvetica Light"/>
                <a:ea typeface="Helvetica Light"/>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94" r:id="rId2"/>
  </p:sldLayoutIdLst>
</p:sldMaster>
</file>

<file path=ppt/slideMasters/slideMaster1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e6"/>
        </a:solidFill>
      </p:bgPr>
    </p:bg>
    <p:spTree>
      <p:nvGrpSpPr>
        <p:cNvPr id="1" name=""/>
        <p:cNvGrpSpPr/>
        <p:nvPr/>
      </p:nvGrpSpPr>
      <p:grpSpPr>
        <a:xfrm>
          <a:off x="0" y="0"/>
          <a:ext cx="0" cy="0"/>
          <a:chOff x="0" y="0"/>
          <a:chExt cx="0" cy="0"/>
        </a:xfrm>
      </p:grpSpPr>
      <p:pic>
        <p:nvPicPr>
          <p:cNvPr id="657" name="Star-Icon.png" descr="Star-Icon.png"/>
          <p:cNvPicPr/>
          <p:nvPr/>
        </p:nvPicPr>
        <p:blipFill>
          <a:blip r:embed="rId2"/>
          <a:stretch/>
        </p:blipFill>
        <p:spPr>
          <a:xfrm>
            <a:off x="10211400" y="4968720"/>
            <a:ext cx="1605960" cy="1605960"/>
          </a:xfrm>
          <a:prstGeom prst="rect">
            <a:avLst/>
          </a:prstGeom>
          <a:ln w="12600">
            <a:noFill/>
          </a:ln>
        </p:spPr>
      </p:pic>
      <p:sp>
        <p:nvSpPr>
          <p:cNvPr id="65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59" name="PlaceHolder 2"/>
          <p:cNvSpPr>
            <a:spLocks noGrp="1"/>
          </p:cNvSpPr>
          <p:nvPr>
            <p:ph type="sldNum" idx="170"/>
          </p:nvPr>
        </p:nvSpPr>
        <p:spPr>
          <a:xfrm>
            <a:off x="5979600" y="6540480"/>
            <a:ext cx="280080" cy="270720"/>
          </a:xfrm>
          <a:prstGeom prst="rect">
            <a:avLst/>
          </a:prstGeom>
          <a:noFill/>
          <a:ln w="12600">
            <a:noFill/>
          </a:ln>
        </p:spPr>
        <p:txBody>
          <a:bodyPr lIns="50760" rIns="50760" tIns="50760" bIns="50760" anchor="t">
            <a:noAutofit/>
          </a:bodyPr>
          <a:lstStyle>
            <a:lvl1pPr indent="0" defTabSz="412920">
              <a:lnSpc>
                <a:spcPct val="100000"/>
              </a:lnSpc>
              <a:buNone/>
              <a:tabLst>
                <a:tab algn="l" pos="0"/>
              </a:tabLst>
              <a:defRPr b="0" lang="en-US" sz="1200" strike="noStrike" u="none">
                <a:solidFill>
                  <a:srgbClr val="000000"/>
                </a:solidFill>
                <a:uFillTx/>
                <a:latin typeface="Helvetica Neue Light"/>
                <a:ea typeface="Helvetica Neue Light"/>
              </a:defRPr>
            </a:lvl1pPr>
          </a:lstStyle>
          <a:p>
            <a:pPr indent="0" defTabSz="412920">
              <a:lnSpc>
                <a:spcPct val="100000"/>
              </a:lnSpc>
              <a:buNone/>
              <a:tabLst>
                <a:tab algn="l" pos="0"/>
              </a:tabLst>
            </a:pPr>
            <a:fld id="{AB81A1C0-B968-4AFC-99EF-37A41B60262E}" type="slidenum">
              <a:rPr b="0" lang="en-US" sz="1200" strike="noStrike" u="none">
                <a:solidFill>
                  <a:srgbClr val="000000"/>
                </a:solidFill>
                <a:uFillTx/>
                <a:latin typeface="Helvetica Neue Light"/>
                <a:ea typeface="Helvetica Neue Light"/>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96" r:id="rId3"/>
  </p:sldLayoutIdLst>
</p:sldMaster>
</file>

<file path=ppt/slideMasters/slideMaster1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e6"/>
        </a:solidFill>
      </p:bgPr>
    </p:bg>
    <p:spTree>
      <p:nvGrpSpPr>
        <p:cNvPr id="1" name=""/>
        <p:cNvGrpSpPr/>
        <p:nvPr/>
      </p:nvGrpSpPr>
      <p:grpSpPr>
        <a:xfrm>
          <a:off x="0" y="0"/>
          <a:ext cx="0" cy="0"/>
          <a:chOff x="0" y="0"/>
          <a:chExt cx="0" cy="0"/>
        </a:xfrm>
      </p:grpSpPr>
      <p:sp>
        <p:nvSpPr>
          <p:cNvPr id="66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63" name="PlaceHolder 2"/>
          <p:cNvSpPr>
            <a:spLocks noGrp="1"/>
          </p:cNvSpPr>
          <p:nvPr>
            <p:ph type="sldNum" idx="171"/>
          </p:nvPr>
        </p:nvSpPr>
        <p:spPr>
          <a:xfrm>
            <a:off x="5979600" y="6540480"/>
            <a:ext cx="280080" cy="270720"/>
          </a:xfrm>
          <a:prstGeom prst="rect">
            <a:avLst/>
          </a:prstGeom>
          <a:noFill/>
          <a:ln w="12600">
            <a:noFill/>
          </a:ln>
        </p:spPr>
        <p:txBody>
          <a:bodyPr lIns="50760" rIns="50760" tIns="50760" bIns="50760" anchor="t">
            <a:noAutofit/>
          </a:bodyPr>
          <a:lstStyle>
            <a:lvl1pPr indent="0" defTabSz="412920">
              <a:lnSpc>
                <a:spcPct val="100000"/>
              </a:lnSpc>
              <a:buNone/>
              <a:tabLst>
                <a:tab algn="l" pos="0"/>
              </a:tabLst>
              <a:defRPr b="0" lang="en-US" sz="1200" strike="noStrike" u="none">
                <a:solidFill>
                  <a:srgbClr val="000000"/>
                </a:solidFill>
                <a:uFillTx/>
                <a:latin typeface="Helvetica Neue Light"/>
                <a:ea typeface="Helvetica Neue Light"/>
              </a:defRPr>
            </a:lvl1pPr>
          </a:lstStyle>
          <a:p>
            <a:pPr indent="0" defTabSz="412920">
              <a:lnSpc>
                <a:spcPct val="100000"/>
              </a:lnSpc>
              <a:buNone/>
              <a:tabLst>
                <a:tab algn="l" pos="0"/>
              </a:tabLst>
            </a:pPr>
            <a:fld id="{999B8607-07F1-458D-8668-FB46ADF8FD7D}" type="slidenum">
              <a:rPr b="0" lang="en-US" sz="1200" strike="noStrike" u="none">
                <a:solidFill>
                  <a:srgbClr val="000000"/>
                </a:solidFill>
                <a:uFillTx/>
                <a:latin typeface="Helvetica Neue Light"/>
                <a:ea typeface="Helvetica Neue Light"/>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98" r:id="rId2"/>
  </p:sldLayoutIdLst>
</p:sldMaster>
</file>

<file path=ppt/slideMasters/slideMaster1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67" name="PlaceHolder 2"/>
          <p:cNvSpPr>
            <a:spLocks noGrp="1"/>
          </p:cNvSpPr>
          <p:nvPr>
            <p:ph type="sldNum" idx="172"/>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7E1DD97A-5909-4662-968E-6C9F36C67E81}"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00" r:id="rId2"/>
  </p:sldLayoutIdLst>
</p:sldMaster>
</file>

<file path=ppt/slideMasters/slideMaster1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70" name="Apricot Solar Keynote20.png" descr="Apricot Solar Keynote20.png"/>
          <p:cNvPicPr/>
          <p:nvPr/>
        </p:nvPicPr>
        <p:blipFill>
          <a:blip r:embed="rId2"/>
          <a:stretch/>
        </p:blipFill>
        <p:spPr>
          <a:xfrm>
            <a:off x="5760" y="1800"/>
            <a:ext cx="12169440" cy="6838200"/>
          </a:xfrm>
          <a:prstGeom prst="rect">
            <a:avLst/>
          </a:prstGeom>
          <a:ln w="12600">
            <a:noFill/>
          </a:ln>
        </p:spPr>
      </p:pic>
      <p:sp>
        <p:nvSpPr>
          <p:cNvPr id="67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72" name="PlaceHolder 2"/>
          <p:cNvSpPr>
            <a:spLocks noGrp="1"/>
          </p:cNvSpPr>
          <p:nvPr>
            <p:ph type="sldNum" idx="173"/>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E890303A-18AD-43DD-93D2-8C02611696E0}"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02" r:id="rId3"/>
  </p:sldLayoutIdLst>
</p:sldMaster>
</file>

<file path=ppt/slideMasters/slideMaster1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75"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67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77" name="PlaceHolder 2"/>
          <p:cNvSpPr>
            <a:spLocks noGrp="1"/>
          </p:cNvSpPr>
          <p:nvPr>
            <p:ph type="sldNum" idx="174"/>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F1634FDD-D0B8-410E-AA79-26ED4884822D}"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04" r:id="rId3"/>
  </p:sldLayoutIdLst>
</p:sldMaster>
</file>

<file path=ppt/slideMasters/slideMaster1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80"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68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82" name="PlaceHolder 2"/>
          <p:cNvSpPr>
            <a:spLocks noGrp="1"/>
          </p:cNvSpPr>
          <p:nvPr>
            <p:ph type="sldNum" idx="175"/>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3880F691-A1A4-49EE-97F2-AEC31AFD1555}"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06" r:id="rId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6" name="PlaceHolder 3"/>
          <p:cNvSpPr>
            <a:spLocks noGrp="1"/>
          </p:cNvSpPr>
          <p:nvPr>
            <p:ph type="ftr" idx="37"/>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7" name="PlaceHolder 4"/>
          <p:cNvSpPr>
            <a:spLocks noGrp="1"/>
          </p:cNvSpPr>
          <p:nvPr>
            <p:ph type="sldNum" idx="38"/>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E3DCA8CC-54F5-487D-ADA1-334A2AD52698}"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88" name="PlaceHolder 5"/>
          <p:cNvSpPr>
            <a:spLocks noGrp="1"/>
          </p:cNvSpPr>
          <p:nvPr>
            <p:ph type="dt" idx="39"/>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3" r:id="rId2"/>
  </p:sldLayoutIdLst>
</p:sldMaster>
</file>

<file path=ppt/slideMasters/slideMaster1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86" name="PlaceHolder 2"/>
          <p:cNvSpPr>
            <a:spLocks noGrp="1"/>
          </p:cNvSpPr>
          <p:nvPr>
            <p:ph type="sldNum" idx="176"/>
          </p:nvPr>
        </p:nvSpPr>
        <p:spPr>
          <a:xfrm>
            <a:off x="6007680" y="650196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03CACD1A-2B32-464F-B435-5677ED451A36}" type="slidenum">
              <a:rPr b="0" lang="en-US" sz="800" strike="noStrike" u="none">
                <a:solidFill>
                  <a:srgbClr val="000000"/>
                </a:solidFill>
                <a:uFillTx/>
                <a:latin typeface="Helvetica Neue"/>
                <a:ea typeface="Helvetica Neue"/>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08" r:id="rId2"/>
  </p:sldLayoutIdLst>
</p:sldMaster>
</file>

<file path=ppt/slideMasters/slideMaster1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89" name="Apricot-Solar-Keynote18.jpg" descr="Apricot-Solar-Keynote18.jpg"/>
          <p:cNvPicPr/>
          <p:nvPr/>
        </p:nvPicPr>
        <p:blipFill>
          <a:blip r:embed="rId2"/>
          <a:stretch/>
        </p:blipFill>
        <p:spPr>
          <a:xfrm>
            <a:off x="2880" y="1800"/>
            <a:ext cx="12169440" cy="6838200"/>
          </a:xfrm>
          <a:prstGeom prst="rect">
            <a:avLst/>
          </a:prstGeom>
          <a:ln w="12600">
            <a:noFill/>
          </a:ln>
        </p:spPr>
      </p:pic>
      <p:sp>
        <p:nvSpPr>
          <p:cNvPr id="69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91" name="PlaceHolder 2"/>
          <p:cNvSpPr>
            <a:spLocks noGrp="1"/>
          </p:cNvSpPr>
          <p:nvPr>
            <p:ph type="sldNum" idx="177"/>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C3E54331-B69F-43A3-A34A-9C92BF042A71}"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10" r:id="rId3"/>
  </p:sldLayoutIdLst>
</p:sldMaster>
</file>

<file path=ppt/slideMasters/slideMaster1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94" name="Apricot Solar Keynote20.png" descr="Apricot Solar Keynote20.png"/>
          <p:cNvPicPr/>
          <p:nvPr/>
        </p:nvPicPr>
        <p:blipFill>
          <a:blip r:embed="rId2"/>
          <a:stretch/>
        </p:blipFill>
        <p:spPr>
          <a:xfrm>
            <a:off x="9000" y="3240"/>
            <a:ext cx="12163320" cy="6834600"/>
          </a:xfrm>
          <a:prstGeom prst="rect">
            <a:avLst/>
          </a:prstGeom>
          <a:ln w="12600">
            <a:noFill/>
          </a:ln>
        </p:spPr>
      </p:pic>
      <p:sp>
        <p:nvSpPr>
          <p:cNvPr id="69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96" name="PlaceHolder 2"/>
          <p:cNvSpPr>
            <a:spLocks noGrp="1"/>
          </p:cNvSpPr>
          <p:nvPr>
            <p:ph type="sldNum" idx="178"/>
          </p:nvPr>
        </p:nvSpPr>
        <p:spPr>
          <a:xfrm>
            <a:off x="11454840" y="6378480"/>
            <a:ext cx="108360" cy="1065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800" strike="noStrike" u="none">
                <a:solidFill>
                  <a:srgbClr val="888888"/>
                </a:solidFill>
                <a:uFillTx/>
                <a:latin typeface="Arial"/>
                <a:ea typeface="Arial"/>
              </a:defRPr>
            </a:lvl1pPr>
          </a:lstStyle>
          <a:p>
            <a:pPr indent="0" algn="r" defTabSz="554760">
              <a:lnSpc>
                <a:spcPct val="100000"/>
              </a:lnSpc>
              <a:buNone/>
              <a:tabLst>
                <a:tab algn="l" pos="0"/>
              </a:tabLst>
            </a:pPr>
            <a:fld id="{79888F77-0F29-4CEB-A445-629DE55631EB}" type="slidenum">
              <a:rPr b="0" lang="en-US" sz="800" strike="noStrike" u="none">
                <a:solidFill>
                  <a:srgbClr val="888888"/>
                </a:solidFill>
                <a:uFillTx/>
                <a:latin typeface="Arial"/>
                <a:ea typeface="Arial"/>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12" r:id="rId3"/>
  </p:sldLayoutIdLst>
</p:sldMaster>
</file>

<file path=ppt/slideMasters/slideMaster1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99" name="Apricot-Solar-Keynote19.jpg" descr="Apricot-Solar-Keynote19.jpg"/>
          <p:cNvPicPr/>
          <p:nvPr/>
        </p:nvPicPr>
        <p:blipFill>
          <a:blip r:embed="rId2"/>
          <a:stretch/>
        </p:blipFill>
        <p:spPr>
          <a:xfrm>
            <a:off x="-69120" y="-38880"/>
            <a:ext cx="12313800" cy="6919200"/>
          </a:xfrm>
          <a:prstGeom prst="rect">
            <a:avLst/>
          </a:prstGeom>
          <a:ln w="12600">
            <a:noFill/>
          </a:ln>
        </p:spPr>
      </p:pic>
      <p:sp>
        <p:nvSpPr>
          <p:cNvPr id="70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01" name="PlaceHolder 2"/>
          <p:cNvSpPr>
            <a:spLocks noGrp="1"/>
          </p:cNvSpPr>
          <p:nvPr>
            <p:ph type="sldNum" idx="179"/>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B8F0BCF0-5B79-45D2-B36A-8D661734BA26}"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14" r:id="rId3"/>
  </p:sldLayoutIdLst>
</p:sldMaster>
</file>

<file path=ppt/slideMasters/slideMaster1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70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05" name="PlaceHolder 2"/>
          <p:cNvSpPr>
            <a:spLocks noGrp="1"/>
          </p:cNvSpPr>
          <p:nvPr>
            <p:ph type="sldNum" idx="180"/>
          </p:nvPr>
        </p:nvSpPr>
        <p:spPr>
          <a:xfrm>
            <a:off x="11095920" y="6292800"/>
            <a:ext cx="470160" cy="475920"/>
          </a:xfrm>
          <a:prstGeom prst="rect">
            <a:avLst/>
          </a:prstGeom>
          <a:noFill/>
          <a:ln w="12600">
            <a:noFill/>
          </a:ln>
        </p:spPr>
        <p:txBody>
          <a:bodyPr lIns="122040" rIns="122040" tIns="122040" bIns="122040" anchor="ctr">
            <a:noAutofit/>
          </a:bodyPr>
          <a:lstStyle>
            <a:lvl1pPr indent="0" algn="r" defTabSz="1219320">
              <a:lnSpc>
                <a:spcPct val="100000"/>
              </a:lnSpc>
              <a:buNone/>
              <a:tabLst>
                <a:tab algn="l" pos="0"/>
              </a:tabLst>
              <a:defRPr b="0" lang="en-US" sz="1600" strike="noStrike" u="none">
                <a:solidFill>
                  <a:srgbClr val="888888"/>
                </a:solidFill>
                <a:uFillTx/>
                <a:latin typeface="Calibri"/>
                <a:ea typeface="Calibri"/>
              </a:defRPr>
            </a:lvl1pPr>
          </a:lstStyle>
          <a:p>
            <a:pPr indent="0" algn="r" defTabSz="1219320">
              <a:lnSpc>
                <a:spcPct val="100000"/>
              </a:lnSpc>
              <a:buNone/>
              <a:tabLst>
                <a:tab algn="l" pos="0"/>
              </a:tabLst>
            </a:pPr>
            <a:fld id="{AE4E17D4-3291-4061-BDAC-BC01997CC7A8}" type="slidenum">
              <a:rPr b="0" lang="en-US" sz="1600" strike="noStrike" u="none">
                <a:solidFill>
                  <a:srgbClr val="888888"/>
                </a:solidFill>
                <a:uFillTx/>
                <a:latin typeface="Calibri"/>
                <a:ea typeface="Calibri"/>
              </a:rPr>
              <a:t>1</a:t>
            </a:fld>
            <a:endParaRPr b="0" lang="en-US" sz="16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16" r:id="rId3"/>
  </p:sldLayoutIdLst>
</p:sldMaster>
</file>

<file path=ppt/slideMasters/slideMaster1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08" name="Apricot Solar Keynote5.png" descr="Apricot Solar Keynote5.png"/>
          <p:cNvPicPr/>
          <p:nvPr/>
        </p:nvPicPr>
        <p:blipFill>
          <a:blip r:embed="rId2"/>
          <a:stretch/>
        </p:blipFill>
        <p:spPr>
          <a:xfrm>
            <a:off x="2880" y="1800"/>
            <a:ext cx="12169440" cy="6838200"/>
          </a:xfrm>
          <a:prstGeom prst="rect">
            <a:avLst/>
          </a:prstGeom>
          <a:ln w="12600">
            <a:noFill/>
          </a:ln>
        </p:spPr>
      </p:pic>
      <p:sp>
        <p:nvSpPr>
          <p:cNvPr id="70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10" name="PlaceHolder 2"/>
          <p:cNvSpPr>
            <a:spLocks noGrp="1"/>
          </p:cNvSpPr>
          <p:nvPr>
            <p:ph type="sldNum" idx="181"/>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75F229DF-6A81-4E1E-917A-EA2A843B1C89}"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18" r:id="rId3"/>
  </p:sldLayoutIdLst>
</p:sldMaster>
</file>

<file path=ppt/slideMasters/slideMaster1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14" name="PlaceHolder 2"/>
          <p:cNvSpPr>
            <a:spLocks noGrp="1"/>
          </p:cNvSpPr>
          <p:nvPr>
            <p:ph type="sldNum" idx="182"/>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1C0E9C87-1B41-4B55-8F61-97886E856D0E}"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20" r:id="rId2"/>
  </p:sldLayoutIdLst>
</p:sldMaster>
</file>

<file path=ppt/slideMasters/slideMaster1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18" name="PlaceHolder 2"/>
          <p:cNvSpPr>
            <a:spLocks noGrp="1"/>
          </p:cNvSpPr>
          <p:nvPr>
            <p:ph type="sldNum" idx="183"/>
          </p:nvPr>
        </p:nvSpPr>
        <p:spPr>
          <a:xfrm>
            <a:off x="6000840" y="648900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596F5FA7-EFEB-46AA-9B36-854C2C83B630}"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22" r:id="rId2"/>
  </p:sldLayoutIdLst>
</p:sldMaster>
</file>

<file path=ppt/slideMasters/slideMaster1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21" name="Apricot Solar Keynote2.png" descr="Apricot Solar Keynote2.png"/>
          <p:cNvPicPr/>
          <p:nvPr/>
        </p:nvPicPr>
        <p:blipFill>
          <a:blip r:embed="rId2"/>
          <a:stretch/>
        </p:blipFill>
        <p:spPr>
          <a:xfrm>
            <a:off x="-23400" y="3240"/>
            <a:ext cx="12192840" cy="6851160"/>
          </a:xfrm>
          <a:prstGeom prst="rect">
            <a:avLst/>
          </a:prstGeom>
          <a:ln w="12600">
            <a:noFill/>
          </a:ln>
        </p:spPr>
      </p:pic>
      <p:sp>
        <p:nvSpPr>
          <p:cNvPr id="72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23" name="PlaceHolder 2"/>
          <p:cNvSpPr>
            <a:spLocks noGrp="1"/>
          </p:cNvSpPr>
          <p:nvPr>
            <p:ph type="sldNum" idx="184"/>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141AD9B2-6964-4720-8348-B32B3A47D022}"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24" r:id="rId3"/>
  </p:sldLayoutIdLst>
</p:sldMaster>
</file>

<file path=ppt/slideMasters/slideMaster1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27" name="PlaceHolder 2"/>
          <p:cNvSpPr>
            <a:spLocks noGrp="1"/>
          </p:cNvSpPr>
          <p:nvPr>
            <p:ph type="sldNum" idx="185"/>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1FA609FB-9F49-42EB-A821-3025DB63F756}"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26"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3" name="PlaceHolder 3"/>
          <p:cNvSpPr>
            <a:spLocks noGrp="1"/>
          </p:cNvSpPr>
          <p:nvPr>
            <p:ph type="ftr" idx="40"/>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4" name="PlaceHolder 4"/>
          <p:cNvSpPr>
            <a:spLocks noGrp="1"/>
          </p:cNvSpPr>
          <p:nvPr>
            <p:ph type="sldNum" idx="41"/>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D4AB2BEA-6E67-4293-9A84-5582141723EF}"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95" name="PlaceHolder 5"/>
          <p:cNvSpPr>
            <a:spLocks noGrp="1"/>
          </p:cNvSpPr>
          <p:nvPr>
            <p:ph type="dt" idx="42"/>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5" r:id="rId2"/>
  </p:sldLayoutIdLst>
</p:sldMaster>
</file>

<file path=ppt/slideMasters/slideMaster1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30" name="Apricot-Solar-Keynote14.jpg" descr="Apricot-Solar-Keynote14.jpg"/>
          <p:cNvPicPr/>
          <p:nvPr/>
        </p:nvPicPr>
        <p:blipFill>
          <a:blip r:embed="rId2"/>
          <a:stretch/>
        </p:blipFill>
        <p:spPr>
          <a:xfrm>
            <a:off x="6120" y="3240"/>
            <a:ext cx="12163320" cy="6834600"/>
          </a:xfrm>
          <a:prstGeom prst="rect">
            <a:avLst/>
          </a:prstGeom>
          <a:ln w="12600">
            <a:noFill/>
          </a:ln>
        </p:spPr>
      </p:pic>
      <p:sp>
        <p:nvSpPr>
          <p:cNvPr id="7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32" name="PlaceHolder 2"/>
          <p:cNvSpPr>
            <a:spLocks noGrp="1"/>
          </p:cNvSpPr>
          <p:nvPr>
            <p:ph type="sldNum" idx="186"/>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35C9324C-26F2-4988-A681-DA39EA6063E1}"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28" r:id="rId3"/>
  </p:sldLayoutIdLst>
</p:sldMaster>
</file>

<file path=ppt/slideMasters/slideMaster1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35" name="Apricot-Solar-Keynote19.jpg" descr="Apricot-Solar-Keynote19.jpg"/>
          <p:cNvPicPr/>
          <p:nvPr/>
        </p:nvPicPr>
        <p:blipFill>
          <a:blip r:embed="rId2"/>
          <a:stretch/>
        </p:blipFill>
        <p:spPr>
          <a:xfrm>
            <a:off x="-94680" y="-53280"/>
            <a:ext cx="12364560" cy="6948000"/>
          </a:xfrm>
          <a:prstGeom prst="rect">
            <a:avLst/>
          </a:prstGeom>
          <a:ln w="12600">
            <a:noFill/>
          </a:ln>
        </p:spPr>
      </p:pic>
      <p:sp>
        <p:nvSpPr>
          <p:cNvPr id="73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37" name="PlaceHolder 2"/>
          <p:cNvSpPr>
            <a:spLocks noGrp="1"/>
          </p:cNvSpPr>
          <p:nvPr>
            <p:ph type="sldNum" idx="187"/>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B6614051-CF49-46D1-80AE-DCA8711B2182}"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30" r:id="rId3"/>
  </p:sldLayoutIdLst>
</p:sldMaster>
</file>

<file path=ppt/slideMasters/slideMaster1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40" name="shutterstock_671861737.jpg" descr="shutterstock_671861737.jpg"/>
          <p:cNvPicPr/>
          <p:nvPr/>
        </p:nvPicPr>
        <p:blipFill>
          <a:blip r:embed="rId2"/>
          <a:stretch/>
        </p:blipFill>
        <p:spPr>
          <a:xfrm>
            <a:off x="-25560" y="-954360"/>
            <a:ext cx="12226320" cy="8639640"/>
          </a:xfrm>
          <a:prstGeom prst="rect">
            <a:avLst/>
          </a:prstGeom>
          <a:ln w="12600">
            <a:noFill/>
          </a:ln>
        </p:spPr>
      </p:pic>
      <p:pic>
        <p:nvPicPr>
          <p:cNvPr id="741" name="bottom shape.png" descr="bottom shape.png"/>
          <p:cNvPicPr/>
          <p:nvPr/>
        </p:nvPicPr>
        <p:blipFill>
          <a:blip r:embed="rId3"/>
          <a:stretch/>
        </p:blipFill>
        <p:spPr>
          <a:xfrm rot="21487200">
            <a:off x="-637920" y="4757760"/>
            <a:ext cx="13127400" cy="2393280"/>
          </a:xfrm>
          <a:prstGeom prst="rect">
            <a:avLst/>
          </a:prstGeom>
          <a:ln w="12600">
            <a:noFill/>
          </a:ln>
          <a:effectLst>
            <a:outerShdw blurRad="635040" dir="5400000" dist="12600" rotWithShape="0">
              <a:srgbClr val="f0563d">
                <a:alpha val="68000"/>
              </a:srgbClr>
            </a:outerShdw>
          </a:effectLst>
        </p:spPr>
      </p:pic>
      <p:pic>
        <p:nvPicPr>
          <p:cNvPr id="742" name="'A' Apricot Logo.pdf" descr="'A' Apricot Logo.pdf"/>
          <p:cNvPicPr/>
          <p:nvPr/>
        </p:nvPicPr>
        <p:blipFill>
          <a:blip r:embed="rId4"/>
          <a:stretch/>
        </p:blipFill>
        <p:spPr>
          <a:xfrm>
            <a:off x="11048760" y="5777280"/>
            <a:ext cx="560160" cy="686160"/>
          </a:xfrm>
          <a:prstGeom prst="rect">
            <a:avLst/>
          </a:prstGeom>
          <a:ln w="12600">
            <a:noFill/>
          </a:ln>
        </p:spPr>
      </p:pic>
      <p:sp>
        <p:nvSpPr>
          <p:cNvPr id="74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44" name="PlaceHolder 2"/>
          <p:cNvSpPr>
            <a:spLocks noGrp="1"/>
          </p:cNvSpPr>
          <p:nvPr>
            <p:ph type="sldNum" idx="188"/>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50A57E27-2918-450B-B352-94D49CB9C654}"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32" r:id="rId5"/>
  </p:sldLayoutIdLst>
</p:sldMaster>
</file>

<file path=ppt/slideMasters/slideMaster1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48" name="PlaceHolder 2"/>
          <p:cNvSpPr>
            <a:spLocks noGrp="1"/>
          </p:cNvSpPr>
          <p:nvPr>
            <p:ph type="sldNum" idx="189"/>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386857B6-C043-4899-A67A-B3C9E2D93151}"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34" r:id="rId2"/>
  </p:sldLayoutIdLst>
</p:sldMaster>
</file>

<file path=ppt/slideMasters/slideMaster1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51" name="Apricot-Solar-Keynote18.jpg" descr="Apricot-Solar-Keynote18.jpg"/>
          <p:cNvPicPr/>
          <p:nvPr/>
        </p:nvPicPr>
        <p:blipFill>
          <a:blip r:embed="rId2"/>
          <a:stretch/>
        </p:blipFill>
        <p:spPr>
          <a:xfrm>
            <a:off x="6120" y="3240"/>
            <a:ext cx="12163320" cy="6834600"/>
          </a:xfrm>
          <a:prstGeom prst="rect">
            <a:avLst/>
          </a:prstGeom>
          <a:ln w="12600">
            <a:noFill/>
          </a:ln>
        </p:spPr>
      </p:pic>
      <p:sp>
        <p:nvSpPr>
          <p:cNvPr id="75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53" name="PlaceHolder 2"/>
          <p:cNvSpPr>
            <a:spLocks noGrp="1"/>
          </p:cNvSpPr>
          <p:nvPr>
            <p:ph type="sldNum" idx="190"/>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05F9B06B-8C64-4C45-BE8B-8E18E83A10A7}"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36" r:id="rId3"/>
  </p:sldLayoutIdLst>
</p:sldMaster>
</file>

<file path=ppt/slideMasters/slideMaster1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57" name="PlaceHolder 2"/>
          <p:cNvSpPr>
            <a:spLocks noGrp="1"/>
          </p:cNvSpPr>
          <p:nvPr>
            <p:ph type="sldNum" idx="191"/>
          </p:nvPr>
        </p:nvSpPr>
        <p:spPr>
          <a:xfrm>
            <a:off x="6007680" y="650052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001F9C9F-2973-482B-A16C-F3F6368C0795}" type="slidenum">
              <a:rPr b="0" lang="en-US" sz="800" strike="noStrike" u="none">
                <a:solidFill>
                  <a:srgbClr val="000000"/>
                </a:solidFill>
                <a:uFillTx/>
                <a:latin typeface="Helvetica Neue"/>
                <a:ea typeface="Helvetica Neue"/>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38" r:id="rId2"/>
  </p:sldLayoutIdLst>
</p:sldMaster>
</file>

<file path=ppt/slideMasters/slideMaster1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60" name="Apricot-Solar-Keynote21.jpg" descr="Apricot-Solar-Keynote21.jpg"/>
          <p:cNvPicPr/>
          <p:nvPr/>
        </p:nvPicPr>
        <p:blipFill>
          <a:blip r:embed="rId2"/>
          <a:stretch/>
        </p:blipFill>
        <p:spPr>
          <a:xfrm>
            <a:off x="6120" y="3240"/>
            <a:ext cx="12163320" cy="6834600"/>
          </a:xfrm>
          <a:prstGeom prst="rect">
            <a:avLst/>
          </a:prstGeom>
          <a:ln w="12600">
            <a:noFill/>
          </a:ln>
        </p:spPr>
      </p:pic>
      <p:sp>
        <p:nvSpPr>
          <p:cNvPr id="76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62" name="PlaceHolder 2"/>
          <p:cNvSpPr>
            <a:spLocks noGrp="1"/>
          </p:cNvSpPr>
          <p:nvPr>
            <p:ph type="sldNum" idx="192"/>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E8CFE156-DF00-4325-A50F-D0C347983F21}"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40" r:id="rId3"/>
  </p:sldLayoutIdLst>
</p:sldMaster>
</file>

<file path=ppt/slideMasters/slideMaster1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65" name="Apricot Solar Keynote8.png" descr="Apricot Solar Keynote8.png"/>
          <p:cNvPicPr/>
          <p:nvPr/>
        </p:nvPicPr>
        <p:blipFill>
          <a:blip r:embed="rId2"/>
          <a:stretch/>
        </p:blipFill>
        <p:spPr>
          <a:xfrm>
            <a:off x="-51480" y="-21600"/>
            <a:ext cx="12239280" cy="6877440"/>
          </a:xfrm>
          <a:prstGeom prst="rect">
            <a:avLst/>
          </a:prstGeom>
          <a:ln w="12600">
            <a:noFill/>
          </a:ln>
        </p:spPr>
      </p:pic>
      <p:sp>
        <p:nvSpPr>
          <p:cNvPr id="76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67" name="PlaceHolder 2"/>
          <p:cNvSpPr>
            <a:spLocks noGrp="1"/>
          </p:cNvSpPr>
          <p:nvPr>
            <p:ph type="sldNum" idx="193"/>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AC5BC45A-B1B4-4053-B388-303BEE4D1DB7}"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42" r:id="rId3"/>
  </p:sldLayoutIdLst>
</p:sldMaster>
</file>

<file path=ppt/slideMasters/slideMaster1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71" name="PlaceHolder 2"/>
          <p:cNvSpPr>
            <a:spLocks noGrp="1"/>
          </p:cNvSpPr>
          <p:nvPr>
            <p:ph type="sldNum" idx="194"/>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0C5C72B8-EDE7-4A58-B237-AF007893C0AD}"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44" r:id="rId2"/>
  </p:sldLayoutIdLst>
</p:sldMaster>
</file>

<file path=ppt/slideMasters/slideMaster1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74" name="Apricot Solar Keynote5.png" descr="Apricot Solar Keynote5.png"/>
          <p:cNvPicPr/>
          <p:nvPr/>
        </p:nvPicPr>
        <p:blipFill>
          <a:blip r:embed="rId2"/>
          <a:stretch/>
        </p:blipFill>
        <p:spPr>
          <a:xfrm>
            <a:off x="6120" y="3240"/>
            <a:ext cx="12163320" cy="6834600"/>
          </a:xfrm>
          <a:prstGeom prst="rect">
            <a:avLst/>
          </a:prstGeom>
          <a:ln w="12600">
            <a:noFill/>
          </a:ln>
        </p:spPr>
      </p:pic>
      <p:sp>
        <p:nvSpPr>
          <p:cNvPr id="77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76" name="PlaceHolder 2"/>
          <p:cNvSpPr>
            <a:spLocks noGrp="1"/>
          </p:cNvSpPr>
          <p:nvPr>
            <p:ph type="sldNum" idx="195"/>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E4130641-2543-40B1-9E6D-FD2F2C3BCF56}"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46" r:id="rId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00" name="PlaceHolder 3"/>
          <p:cNvSpPr>
            <a:spLocks noGrp="1"/>
          </p:cNvSpPr>
          <p:nvPr>
            <p:ph type="ftr" idx="43"/>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1" name="PlaceHolder 4"/>
          <p:cNvSpPr>
            <a:spLocks noGrp="1"/>
          </p:cNvSpPr>
          <p:nvPr>
            <p:ph type="sldNum" idx="44"/>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2498E94D-F4E5-45F2-B0C4-BD1122F5626D}"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02" name="PlaceHolder 5"/>
          <p:cNvSpPr>
            <a:spLocks noGrp="1"/>
          </p:cNvSpPr>
          <p:nvPr>
            <p:ph type="dt" idx="45"/>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7" r:id="rId2"/>
  </p:sldLayoutIdLst>
</p:sldMaster>
</file>

<file path=ppt/slideMasters/slideMaster1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80" name="PlaceHolder 2"/>
          <p:cNvSpPr>
            <a:spLocks noGrp="1"/>
          </p:cNvSpPr>
          <p:nvPr>
            <p:ph type="sldNum" idx="196"/>
          </p:nvPr>
        </p:nvSpPr>
        <p:spPr>
          <a:xfrm>
            <a:off x="6007680" y="650052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DB19E310-3BF3-4C66-8251-1997337F9AD5}" type="slidenum">
              <a:rPr b="0" lang="en-US" sz="800" strike="noStrike" u="none">
                <a:solidFill>
                  <a:srgbClr val="000000"/>
                </a:solidFill>
                <a:uFillTx/>
                <a:latin typeface="Helvetica Neue"/>
                <a:ea typeface="Helvetica Neue"/>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48" r:id="rId2"/>
  </p:sldLayoutIdLst>
</p:sldMaster>
</file>

<file path=ppt/slideMasters/slideMaster1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83" name="Apricot-Solar-Keynote19.jpg" descr="Apricot-Solar-Keynote19.jpg"/>
          <p:cNvPicPr/>
          <p:nvPr/>
        </p:nvPicPr>
        <p:blipFill>
          <a:blip r:embed="rId2"/>
          <a:stretch/>
        </p:blipFill>
        <p:spPr>
          <a:xfrm>
            <a:off x="6120" y="3240"/>
            <a:ext cx="12163320" cy="6834600"/>
          </a:xfrm>
          <a:prstGeom prst="rect">
            <a:avLst/>
          </a:prstGeom>
          <a:ln w="12600">
            <a:noFill/>
          </a:ln>
        </p:spPr>
      </p:pic>
      <p:sp>
        <p:nvSpPr>
          <p:cNvPr id="78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85" name="PlaceHolder 2"/>
          <p:cNvSpPr>
            <a:spLocks noGrp="1"/>
          </p:cNvSpPr>
          <p:nvPr>
            <p:ph type="sldNum" idx="197"/>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A84CD5A3-11DA-4338-B4B6-E47236264CBB}"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50" r:id="rId3"/>
  </p:sldLayoutIdLst>
</p:sldMaster>
</file>

<file path=ppt/slideMasters/slideMaster1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89" name="PlaceHolder 2"/>
          <p:cNvSpPr>
            <a:spLocks noGrp="1"/>
          </p:cNvSpPr>
          <p:nvPr>
            <p:ph type="sldNum" idx="198"/>
          </p:nvPr>
        </p:nvSpPr>
        <p:spPr>
          <a:xfrm>
            <a:off x="10986480" y="6354360"/>
            <a:ext cx="351000" cy="352800"/>
          </a:xfrm>
          <a:prstGeom prst="rect">
            <a:avLst/>
          </a:prstGeom>
          <a:noFill/>
          <a:ln w="12600">
            <a:noFill/>
          </a:ln>
        </p:spPr>
        <p:txBody>
          <a:bodyPr lIns="91440" rIns="91440" tIns="91440" bIns="9144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7E2442DD-8503-4F79-B832-7D671ABF9324}"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52" r:id="rId2"/>
  </p:sldLayoutIdLst>
</p:sldMaster>
</file>

<file path=ppt/slideMasters/slideMaster1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93" name="PlaceHolder 2"/>
          <p:cNvSpPr>
            <a:spLocks noGrp="1"/>
          </p:cNvSpPr>
          <p:nvPr>
            <p:ph type="sldNum" idx="199"/>
          </p:nvPr>
        </p:nvSpPr>
        <p:spPr>
          <a:xfrm>
            <a:off x="10986480" y="6354360"/>
            <a:ext cx="350640" cy="352800"/>
          </a:xfrm>
          <a:prstGeom prst="rect">
            <a:avLst/>
          </a:prstGeom>
          <a:noFill/>
          <a:ln w="12600">
            <a:noFill/>
          </a:ln>
        </p:spPr>
        <p:txBody>
          <a:bodyPr lIns="91440" rIns="91440" tIns="91440" bIns="9144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1B7197B6-D087-4D01-9C37-D960FCC91A17}"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54" r:id="rId2"/>
  </p:sldLayoutIdLst>
</p:sldMaster>
</file>

<file path=ppt/slideMasters/slideMaster1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96" name="Apricot Solar Keynote.png" descr="Apricot Solar Keynote.png"/>
          <p:cNvPicPr/>
          <p:nvPr/>
        </p:nvPicPr>
        <p:blipFill>
          <a:blip r:embed="rId2"/>
          <a:stretch/>
        </p:blipFill>
        <p:spPr>
          <a:xfrm>
            <a:off x="-27720" y="1800"/>
            <a:ext cx="12200040" cy="6855120"/>
          </a:xfrm>
          <a:prstGeom prst="rect">
            <a:avLst/>
          </a:prstGeom>
          <a:ln w="12600">
            <a:noFill/>
          </a:ln>
        </p:spPr>
      </p:pic>
      <p:sp>
        <p:nvSpPr>
          <p:cNvPr id="79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98" name="PlaceHolder 2"/>
          <p:cNvSpPr>
            <a:spLocks noGrp="1"/>
          </p:cNvSpPr>
          <p:nvPr>
            <p:ph type="sldNum" idx="200"/>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B1D06945-A2A5-4E86-82AB-47FF6F8C0FF3}"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56" r:id="rId3"/>
  </p:sldLayoutIdLst>
</p:sldMaster>
</file>

<file path=ppt/slideMasters/slideMaster1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01" name="Apricot-Solar-Keynote19.jpg" descr="Apricot-Solar-Keynote19.jpg"/>
          <p:cNvPicPr/>
          <p:nvPr/>
        </p:nvPicPr>
        <p:blipFill>
          <a:blip r:embed="rId2"/>
          <a:stretch/>
        </p:blipFill>
        <p:spPr>
          <a:xfrm>
            <a:off x="2880" y="1800"/>
            <a:ext cx="12169440" cy="6838200"/>
          </a:xfrm>
          <a:prstGeom prst="rect">
            <a:avLst/>
          </a:prstGeom>
          <a:ln w="12600">
            <a:noFill/>
          </a:ln>
        </p:spPr>
      </p:pic>
      <p:sp>
        <p:nvSpPr>
          <p:cNvPr id="80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03" name="PlaceHolder 2"/>
          <p:cNvSpPr>
            <a:spLocks noGrp="1"/>
          </p:cNvSpPr>
          <p:nvPr>
            <p:ph type="sldNum" idx="201"/>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C4E8D361-70C2-417A-B66F-B57094B2B862}"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58" r:id="rId3"/>
  </p:sldLayoutIdLst>
</p:sldMaster>
</file>

<file path=ppt/slideMasters/slideMaster1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07" name="PlaceHolder 2"/>
          <p:cNvSpPr>
            <a:spLocks noGrp="1"/>
          </p:cNvSpPr>
          <p:nvPr>
            <p:ph type="sldNum" idx="202"/>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9D45989A-A091-4E86-8E32-CAD2234B11AD}"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60" r:id="rId2"/>
  </p:sldLayoutIdLst>
</p:sldMaster>
</file>

<file path=ppt/slideMasters/slideMaster1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11" name="PlaceHolder 2"/>
          <p:cNvSpPr>
            <a:spLocks noGrp="1"/>
          </p:cNvSpPr>
          <p:nvPr>
            <p:ph type="sldNum" idx="203"/>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D3CEF42E-30AD-449B-A865-422A0FD3BD6D}"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62" r:id="rId2"/>
  </p:sldLayoutIdLst>
</p:sldMaster>
</file>

<file path=ppt/slideMasters/slideMaster1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15" name="PlaceHolder 2"/>
          <p:cNvSpPr>
            <a:spLocks noGrp="1"/>
          </p:cNvSpPr>
          <p:nvPr>
            <p:ph type="sldNum" idx="204"/>
          </p:nvPr>
        </p:nvSpPr>
        <p:spPr>
          <a:xfrm>
            <a:off x="6000840" y="648900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45692E08-C517-435C-A692-1D9F40AD2AA2}"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64" r:id="rId2"/>
  </p:sldLayoutIdLst>
</p:sldMaster>
</file>

<file path=ppt/slideMasters/slideMaster1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19" name="PlaceHolder 2"/>
          <p:cNvSpPr>
            <a:spLocks noGrp="1"/>
          </p:cNvSpPr>
          <p:nvPr>
            <p:ph type="sldNum" idx="205"/>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7C7D665F-B3D2-4050-B7C4-9E2F92E21C44}"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66"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0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07" name="PlaceHolder 3"/>
          <p:cNvSpPr>
            <a:spLocks noGrp="1"/>
          </p:cNvSpPr>
          <p:nvPr>
            <p:ph type="ftr" idx="46"/>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8" name="PlaceHolder 4"/>
          <p:cNvSpPr>
            <a:spLocks noGrp="1"/>
          </p:cNvSpPr>
          <p:nvPr>
            <p:ph type="sldNum" idx="47"/>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65442952-555C-4EEC-9C42-A297B7F441D5}"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09" name="PlaceHolder 5"/>
          <p:cNvSpPr>
            <a:spLocks noGrp="1"/>
          </p:cNvSpPr>
          <p:nvPr>
            <p:ph type="dt" idx="48"/>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9" r:id="rId2"/>
  </p:sldLayoutIdLst>
</p:sldMaster>
</file>

<file path=ppt/slideMasters/slideMaster1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23" name="PlaceHolder 2"/>
          <p:cNvSpPr>
            <a:spLocks noGrp="1"/>
          </p:cNvSpPr>
          <p:nvPr>
            <p:ph type="sldNum" idx="206"/>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5CD0CD81-4AFB-4066-A45B-4B6F9C4F20F2}"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68" r:id="rId2"/>
  </p:sldLayoutIdLst>
</p:sldMaster>
</file>

<file path=ppt/slideMasters/slideMaster16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27" name="PlaceHolder 2"/>
          <p:cNvSpPr>
            <a:spLocks noGrp="1"/>
          </p:cNvSpPr>
          <p:nvPr>
            <p:ph type="ftr" idx="207"/>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828" name="PlaceHolder 3"/>
          <p:cNvSpPr>
            <a:spLocks noGrp="1"/>
          </p:cNvSpPr>
          <p:nvPr>
            <p:ph type="sldNum" idx="208"/>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5624DBFE-EA50-4509-A38F-BACA67403BBE}" type="slidenum">
              <a:rPr b="0" lang="en-US"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
        <p:nvSpPr>
          <p:cNvPr id="829" name="PlaceHolder 4"/>
          <p:cNvSpPr>
            <a:spLocks noGrp="1"/>
          </p:cNvSpPr>
          <p:nvPr>
            <p:ph type="dt" idx="209"/>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830"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uFillTx/>
                <a:latin typeface="Arial"/>
              </a:rPr>
              <a:t>Click to edit the outline text format</a:t>
            </a:r>
            <a:endParaRPr b="0" lang="en-US"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uFillTx/>
                <a:latin typeface="Arial"/>
              </a:rPr>
              <a:t>Second Outline Level</a:t>
            </a:r>
            <a:endParaRPr b="0" lang="en-US"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uFillTx/>
                <a:latin typeface="Arial"/>
              </a:rPr>
              <a:t>Third Outline Level</a:t>
            </a:r>
            <a:endParaRPr b="0" lang="en-US"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uFillTx/>
                <a:latin typeface="Arial"/>
              </a:rPr>
              <a:t>Fourth Outline Level</a:t>
            </a:r>
            <a:endParaRPr b="0" lang="en-US"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uFillTx/>
                <a:latin typeface="Arial"/>
              </a:rPr>
              <a:t>Fifth Outline Level</a:t>
            </a:r>
            <a:endParaRPr b="0" lang="en-US"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uFillTx/>
                <a:latin typeface="Arial"/>
              </a:rPr>
              <a:t>Sixth Outline Level</a:t>
            </a:r>
            <a:endParaRPr b="0" lang="en-US"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uFillTx/>
                <a:latin typeface="Arial"/>
              </a:rPr>
              <a:t>Seventh Outline Level</a:t>
            </a:r>
            <a:endParaRPr b="0" lang="en-US"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970" r:id="rId2"/>
  </p:sldLayoutIdLst>
</p:sldMaster>
</file>

<file path=ppt/slideMasters/slideMaster16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3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35" name="PlaceHolder 3"/>
          <p:cNvSpPr>
            <a:spLocks noGrp="1"/>
          </p:cNvSpPr>
          <p:nvPr>
            <p:ph type="ftr" idx="210"/>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36" name="PlaceHolder 4"/>
          <p:cNvSpPr>
            <a:spLocks noGrp="1"/>
          </p:cNvSpPr>
          <p:nvPr>
            <p:ph type="sldNum" idx="211"/>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097A8FCF-E0E7-4EF7-8B50-1167A39CE4A6}"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37" name="PlaceHolder 5"/>
          <p:cNvSpPr>
            <a:spLocks noGrp="1"/>
          </p:cNvSpPr>
          <p:nvPr>
            <p:ph type="dt" idx="212"/>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72" r:id="rId2"/>
  </p:sldLayoutIdLst>
</p:sldMaster>
</file>

<file path=ppt/slideMasters/slideMaster16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4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42" name="PlaceHolder 3"/>
          <p:cNvSpPr>
            <a:spLocks noGrp="1"/>
          </p:cNvSpPr>
          <p:nvPr>
            <p:ph type="ftr" idx="213"/>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43" name="PlaceHolder 4"/>
          <p:cNvSpPr>
            <a:spLocks noGrp="1"/>
          </p:cNvSpPr>
          <p:nvPr>
            <p:ph type="sldNum" idx="214"/>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FD47276C-D7D2-42E6-915A-8C5E6D8E0540}"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44" name="PlaceHolder 5"/>
          <p:cNvSpPr>
            <a:spLocks noGrp="1"/>
          </p:cNvSpPr>
          <p:nvPr>
            <p:ph type="dt" idx="215"/>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74" r:id="rId2"/>
  </p:sldLayoutIdLst>
</p:sldMaster>
</file>

<file path=ppt/slideMasters/slideMaster16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4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49" name="PlaceHolder 3"/>
          <p:cNvSpPr>
            <a:spLocks noGrp="1"/>
          </p:cNvSpPr>
          <p:nvPr>
            <p:ph type="ftr" idx="216"/>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50" name="PlaceHolder 4"/>
          <p:cNvSpPr>
            <a:spLocks noGrp="1"/>
          </p:cNvSpPr>
          <p:nvPr>
            <p:ph type="sldNum" idx="217"/>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A7B5CD39-368A-460B-AE2B-07400D3C6C14}"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51" name="PlaceHolder 5"/>
          <p:cNvSpPr>
            <a:spLocks noGrp="1"/>
          </p:cNvSpPr>
          <p:nvPr>
            <p:ph type="dt" idx="218"/>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76" r:id="rId2"/>
  </p:sldLayoutIdLst>
</p:sldMaster>
</file>

<file path=ppt/slideMasters/slideMaster16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5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56" name="PlaceHolder 3"/>
          <p:cNvSpPr>
            <a:spLocks noGrp="1"/>
          </p:cNvSpPr>
          <p:nvPr>
            <p:ph type="ftr" idx="219"/>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57" name="PlaceHolder 4"/>
          <p:cNvSpPr>
            <a:spLocks noGrp="1"/>
          </p:cNvSpPr>
          <p:nvPr>
            <p:ph type="sldNum" idx="220"/>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79AEE0EF-97C8-4E47-ADC9-B56F12EA8269}"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58" name="PlaceHolder 5"/>
          <p:cNvSpPr>
            <a:spLocks noGrp="1"/>
          </p:cNvSpPr>
          <p:nvPr>
            <p:ph type="dt" idx="221"/>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78" r:id="rId2"/>
  </p:sldLayoutIdLst>
</p:sldMaster>
</file>

<file path=ppt/slideMasters/slideMaster16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6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63" name="PlaceHolder 3"/>
          <p:cNvSpPr>
            <a:spLocks noGrp="1"/>
          </p:cNvSpPr>
          <p:nvPr>
            <p:ph type="ftr" idx="222"/>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64" name="PlaceHolder 4"/>
          <p:cNvSpPr>
            <a:spLocks noGrp="1"/>
          </p:cNvSpPr>
          <p:nvPr>
            <p:ph type="sldNum" idx="223"/>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42F26D6E-C29E-47A9-BEC9-A93FA88A70F9}"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65" name="PlaceHolder 5"/>
          <p:cNvSpPr>
            <a:spLocks noGrp="1"/>
          </p:cNvSpPr>
          <p:nvPr>
            <p:ph type="dt" idx="224"/>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80" r:id="rId2"/>
  </p:sldLayoutIdLst>
</p:sldMaster>
</file>

<file path=ppt/slideMasters/slideMaster16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6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70" name="PlaceHolder 3"/>
          <p:cNvSpPr>
            <a:spLocks noGrp="1"/>
          </p:cNvSpPr>
          <p:nvPr>
            <p:ph type="ftr" idx="225"/>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71" name="PlaceHolder 4"/>
          <p:cNvSpPr>
            <a:spLocks noGrp="1"/>
          </p:cNvSpPr>
          <p:nvPr>
            <p:ph type="sldNum" idx="226"/>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77694347-E162-4768-8D6C-30A2C4CF233E}"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72" name="PlaceHolder 5"/>
          <p:cNvSpPr>
            <a:spLocks noGrp="1"/>
          </p:cNvSpPr>
          <p:nvPr>
            <p:ph type="dt" idx="227"/>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82" r:id="rId2"/>
  </p:sldLayoutIdLst>
</p:sldMaster>
</file>

<file path=ppt/slideMasters/slideMaster16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7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77" name="PlaceHolder 3"/>
          <p:cNvSpPr>
            <a:spLocks noGrp="1"/>
          </p:cNvSpPr>
          <p:nvPr>
            <p:ph type="ftr" idx="228"/>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78" name="PlaceHolder 4"/>
          <p:cNvSpPr>
            <a:spLocks noGrp="1"/>
          </p:cNvSpPr>
          <p:nvPr>
            <p:ph type="sldNum" idx="229"/>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254DD7AB-26A7-4152-B251-E23DDE0E6297}"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79" name="PlaceHolder 5"/>
          <p:cNvSpPr>
            <a:spLocks noGrp="1"/>
          </p:cNvSpPr>
          <p:nvPr>
            <p:ph type="dt" idx="230"/>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84" r:id="rId2"/>
  </p:sldLayoutIdLst>
</p:sldMaster>
</file>

<file path=ppt/slideMasters/slideMaster16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8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84" name="PlaceHolder 3"/>
          <p:cNvSpPr>
            <a:spLocks noGrp="1"/>
          </p:cNvSpPr>
          <p:nvPr>
            <p:ph type="ftr" idx="231"/>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85" name="PlaceHolder 4"/>
          <p:cNvSpPr>
            <a:spLocks noGrp="1"/>
          </p:cNvSpPr>
          <p:nvPr>
            <p:ph type="sldNum" idx="232"/>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EEFCF3DB-D300-4796-9F2E-C0E5E69DB1EA}"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86" name="PlaceHolder 5"/>
          <p:cNvSpPr>
            <a:spLocks noGrp="1"/>
          </p:cNvSpPr>
          <p:nvPr>
            <p:ph type="dt" idx="233"/>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86"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1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14" name="PlaceHolder 3"/>
          <p:cNvSpPr>
            <a:spLocks noGrp="1"/>
          </p:cNvSpPr>
          <p:nvPr>
            <p:ph type="ftr" idx="49"/>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15" name="PlaceHolder 4"/>
          <p:cNvSpPr>
            <a:spLocks noGrp="1"/>
          </p:cNvSpPr>
          <p:nvPr>
            <p:ph type="sldNum" idx="50"/>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053B539C-E128-4806-AAD6-EC906E1903D2}"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16" name="PlaceHolder 5"/>
          <p:cNvSpPr>
            <a:spLocks noGrp="1"/>
          </p:cNvSpPr>
          <p:nvPr>
            <p:ph type="dt" idx="51"/>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1" r:id="rId2"/>
  </p:sldLayoutIdLst>
</p:sldMaster>
</file>

<file path=ppt/slideMasters/slideMaster17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9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91" name="PlaceHolder 3"/>
          <p:cNvSpPr>
            <a:spLocks noGrp="1"/>
          </p:cNvSpPr>
          <p:nvPr>
            <p:ph type="ftr" idx="234"/>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92" name="PlaceHolder 4"/>
          <p:cNvSpPr>
            <a:spLocks noGrp="1"/>
          </p:cNvSpPr>
          <p:nvPr>
            <p:ph type="sldNum" idx="235"/>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75E273D4-A0B8-4460-9EBD-5BC7C628FB1C}"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893" name="PlaceHolder 5"/>
          <p:cNvSpPr>
            <a:spLocks noGrp="1"/>
          </p:cNvSpPr>
          <p:nvPr>
            <p:ph type="dt" idx="236"/>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88" r:id="rId2"/>
  </p:sldLayoutIdLst>
</p:sldMaster>
</file>

<file path=ppt/slideMasters/slideMaster17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9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898" name="PlaceHolder 3"/>
          <p:cNvSpPr>
            <a:spLocks noGrp="1"/>
          </p:cNvSpPr>
          <p:nvPr>
            <p:ph type="ftr" idx="237"/>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99" name="PlaceHolder 4"/>
          <p:cNvSpPr>
            <a:spLocks noGrp="1"/>
          </p:cNvSpPr>
          <p:nvPr>
            <p:ph type="sldNum" idx="238"/>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chemeClr val="dk1">
                    <a:tint val="75000"/>
                  </a:schemeClr>
                </a:solidFill>
                <a:uFillTx/>
                <a:latin typeface="Calibri"/>
              </a:defRPr>
            </a:lvl1pPr>
          </a:lstStyle>
          <a:p>
            <a:pPr indent="0" algn="r" defTabSz="914400">
              <a:lnSpc>
                <a:spcPct val="100000"/>
              </a:lnSpc>
              <a:buNone/>
              <a:tabLst>
                <a:tab algn="l" pos="0"/>
              </a:tabLst>
            </a:pPr>
            <a:fld id="{9916BB23-9D12-41A4-AA57-F37C26EDAC0D}" type="slidenum">
              <a:rPr b="0" lang="en-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00" name="PlaceHolder 5"/>
          <p:cNvSpPr>
            <a:spLocks noGrp="1"/>
          </p:cNvSpPr>
          <p:nvPr>
            <p:ph type="dt" idx="239"/>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90" r:id="rId2"/>
  </p:sldLayoutIdLst>
</p:sldMaster>
</file>

<file path=ppt/slideMasters/slideMaster17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0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05" name="PlaceHolder 3"/>
          <p:cNvSpPr>
            <a:spLocks noGrp="1"/>
          </p:cNvSpPr>
          <p:nvPr>
            <p:ph type="ftr" idx="240"/>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06" name="PlaceHolder 4"/>
          <p:cNvSpPr>
            <a:spLocks noGrp="1"/>
          </p:cNvSpPr>
          <p:nvPr>
            <p:ph type="sldNum" idx="241"/>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297BE301-9389-4023-9709-B7F3F9DA8ACE}"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07" name="PlaceHolder 5"/>
          <p:cNvSpPr>
            <a:spLocks noGrp="1"/>
          </p:cNvSpPr>
          <p:nvPr>
            <p:ph type="dt" idx="242"/>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92" r:id="rId2"/>
  </p:sldLayoutIdLst>
</p:sldMaster>
</file>

<file path=ppt/slideMasters/slideMaster17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1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12" name="PlaceHolder 3"/>
          <p:cNvSpPr>
            <a:spLocks noGrp="1"/>
          </p:cNvSpPr>
          <p:nvPr>
            <p:ph type="ftr" idx="243"/>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13" name="PlaceHolder 4"/>
          <p:cNvSpPr>
            <a:spLocks noGrp="1"/>
          </p:cNvSpPr>
          <p:nvPr>
            <p:ph type="sldNum" idx="244"/>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11A5620E-015F-4036-A517-35437CDB0AA6}"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14" name="PlaceHolder 5"/>
          <p:cNvSpPr>
            <a:spLocks noGrp="1"/>
          </p:cNvSpPr>
          <p:nvPr>
            <p:ph type="dt" idx="245"/>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94" r:id="rId2"/>
  </p:sldLayoutIdLst>
</p:sldMaster>
</file>

<file path=ppt/slideMasters/slideMaster17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1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19" name="PlaceHolder 3"/>
          <p:cNvSpPr>
            <a:spLocks noGrp="1"/>
          </p:cNvSpPr>
          <p:nvPr>
            <p:ph type="ftr" idx="246"/>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20" name="PlaceHolder 4"/>
          <p:cNvSpPr>
            <a:spLocks noGrp="1"/>
          </p:cNvSpPr>
          <p:nvPr>
            <p:ph type="sldNum" idx="247"/>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EF01F359-478A-41EC-ADBE-5B72D70C8555}"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21" name="PlaceHolder 5"/>
          <p:cNvSpPr>
            <a:spLocks noGrp="1"/>
          </p:cNvSpPr>
          <p:nvPr>
            <p:ph type="dt" idx="248"/>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96" r:id="rId2"/>
  </p:sldLayoutIdLst>
</p:sldMaster>
</file>

<file path=ppt/slideMasters/slideMaster17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2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2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26" name="PlaceHolder 3"/>
          <p:cNvSpPr>
            <a:spLocks noGrp="1"/>
          </p:cNvSpPr>
          <p:nvPr>
            <p:ph type="ftr" idx="249"/>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27" name="PlaceHolder 4"/>
          <p:cNvSpPr>
            <a:spLocks noGrp="1"/>
          </p:cNvSpPr>
          <p:nvPr>
            <p:ph type="sldNum" idx="250"/>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24373B1B-97AE-4739-8E3A-B31D075211B9}"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28" name="PlaceHolder 5"/>
          <p:cNvSpPr>
            <a:spLocks noGrp="1"/>
          </p:cNvSpPr>
          <p:nvPr>
            <p:ph type="dt" idx="251"/>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998" r:id="rId2"/>
  </p:sldLayoutIdLst>
</p:sldMaster>
</file>

<file path=ppt/slideMasters/slideMaster17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3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33" name="PlaceHolder 3"/>
          <p:cNvSpPr>
            <a:spLocks noGrp="1"/>
          </p:cNvSpPr>
          <p:nvPr>
            <p:ph type="ftr" idx="252"/>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34" name="PlaceHolder 4"/>
          <p:cNvSpPr>
            <a:spLocks noGrp="1"/>
          </p:cNvSpPr>
          <p:nvPr>
            <p:ph type="sldNum" idx="253"/>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DC7F60FF-005A-467E-A010-A9E10B49A31D}"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35" name="PlaceHolder 5"/>
          <p:cNvSpPr>
            <a:spLocks noGrp="1"/>
          </p:cNvSpPr>
          <p:nvPr>
            <p:ph type="dt" idx="254"/>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00" r:id="rId2"/>
  </p:sldLayoutIdLst>
</p:sldMaster>
</file>

<file path=ppt/slideMasters/slideMaster17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3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40" name="PlaceHolder 3"/>
          <p:cNvSpPr>
            <a:spLocks noGrp="1"/>
          </p:cNvSpPr>
          <p:nvPr>
            <p:ph type="ftr" idx="255"/>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41" name="PlaceHolder 4"/>
          <p:cNvSpPr>
            <a:spLocks noGrp="1"/>
          </p:cNvSpPr>
          <p:nvPr>
            <p:ph type="sldNum" idx="256"/>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8D365862-9675-4D82-8DD7-CDC2AD20DE3E}"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42" name="PlaceHolder 5"/>
          <p:cNvSpPr>
            <a:spLocks noGrp="1"/>
          </p:cNvSpPr>
          <p:nvPr>
            <p:ph type="dt" idx="257"/>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02" r:id="rId2"/>
  </p:sldLayoutIdLst>
</p:sldMaster>
</file>

<file path=ppt/slideMasters/slideMaster17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4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47" name="PlaceHolder 3"/>
          <p:cNvSpPr>
            <a:spLocks noGrp="1"/>
          </p:cNvSpPr>
          <p:nvPr>
            <p:ph type="ftr" idx="258"/>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48" name="PlaceHolder 4"/>
          <p:cNvSpPr>
            <a:spLocks noGrp="1"/>
          </p:cNvSpPr>
          <p:nvPr>
            <p:ph type="sldNum" idx="259"/>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B1782AE0-61E7-4ADC-9C91-ABABBB2C00B1}"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49" name="PlaceHolder 5"/>
          <p:cNvSpPr>
            <a:spLocks noGrp="1"/>
          </p:cNvSpPr>
          <p:nvPr>
            <p:ph type="dt" idx="260"/>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04" r:id="rId2"/>
  </p:sldLayoutIdLst>
</p:sldMaster>
</file>

<file path=ppt/slideMasters/slideMaster17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5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54" name="PlaceHolder 3"/>
          <p:cNvSpPr>
            <a:spLocks noGrp="1"/>
          </p:cNvSpPr>
          <p:nvPr>
            <p:ph type="ftr" idx="261"/>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55" name="PlaceHolder 4"/>
          <p:cNvSpPr>
            <a:spLocks noGrp="1"/>
          </p:cNvSpPr>
          <p:nvPr>
            <p:ph type="sldNum" idx="262"/>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F2D0D7A5-2EA7-40BD-919E-208AC560D91A}"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56" name="PlaceHolder 5"/>
          <p:cNvSpPr>
            <a:spLocks noGrp="1"/>
          </p:cNvSpPr>
          <p:nvPr>
            <p:ph type="dt" idx="263"/>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06"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2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21" name="PlaceHolder 3"/>
          <p:cNvSpPr>
            <a:spLocks noGrp="1"/>
          </p:cNvSpPr>
          <p:nvPr>
            <p:ph type="ftr" idx="52"/>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22" name="PlaceHolder 4"/>
          <p:cNvSpPr>
            <a:spLocks noGrp="1"/>
          </p:cNvSpPr>
          <p:nvPr>
            <p:ph type="sldNum" idx="53"/>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B999841D-07F5-4771-910F-233C0C881436}"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23" name="PlaceHolder 5"/>
          <p:cNvSpPr>
            <a:spLocks noGrp="1"/>
          </p:cNvSpPr>
          <p:nvPr>
            <p:ph type="dt" idx="54"/>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3" r:id="rId2"/>
  </p:sldLayoutIdLst>
</p:sldMaster>
</file>

<file path=ppt/slideMasters/slideMaster18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6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61" name="PlaceHolder 3"/>
          <p:cNvSpPr>
            <a:spLocks noGrp="1"/>
          </p:cNvSpPr>
          <p:nvPr>
            <p:ph type="ftr" idx="264"/>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62" name="PlaceHolder 4"/>
          <p:cNvSpPr>
            <a:spLocks noGrp="1"/>
          </p:cNvSpPr>
          <p:nvPr>
            <p:ph type="sldNum" idx="265"/>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A8F224CE-6E2C-497C-83D1-CAD7E038DC9F}"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63" name="PlaceHolder 5"/>
          <p:cNvSpPr>
            <a:spLocks noGrp="1"/>
          </p:cNvSpPr>
          <p:nvPr>
            <p:ph type="dt" idx="266"/>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08" r:id="rId2"/>
  </p:sldLayoutIdLst>
</p:sldMaster>
</file>

<file path=ppt/slideMasters/slideMaster18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6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6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68" name="PlaceHolder 3"/>
          <p:cNvSpPr>
            <a:spLocks noGrp="1"/>
          </p:cNvSpPr>
          <p:nvPr>
            <p:ph type="ftr" idx="267"/>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69" name="PlaceHolder 4"/>
          <p:cNvSpPr>
            <a:spLocks noGrp="1"/>
          </p:cNvSpPr>
          <p:nvPr>
            <p:ph type="sldNum" idx="268"/>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3778B507-5977-4A8B-8756-7A4553E6378C}"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70" name="PlaceHolder 5"/>
          <p:cNvSpPr>
            <a:spLocks noGrp="1"/>
          </p:cNvSpPr>
          <p:nvPr>
            <p:ph type="dt" idx="269"/>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10" r:id="rId2"/>
  </p:sldLayoutIdLst>
</p:sldMaster>
</file>

<file path=ppt/slideMasters/slideMaster18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7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7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75" name="PlaceHolder 3"/>
          <p:cNvSpPr>
            <a:spLocks noGrp="1"/>
          </p:cNvSpPr>
          <p:nvPr>
            <p:ph type="ftr" idx="270"/>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76" name="PlaceHolder 4"/>
          <p:cNvSpPr>
            <a:spLocks noGrp="1"/>
          </p:cNvSpPr>
          <p:nvPr>
            <p:ph type="sldNum" idx="271"/>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s-US" sz="1200" strike="noStrike" u="none">
                <a:solidFill>
                  <a:schemeClr val="dk1">
                    <a:tint val="75000"/>
                  </a:schemeClr>
                </a:solidFill>
                <a:uFillTx/>
                <a:latin typeface="Calibri"/>
              </a:defRPr>
            </a:lvl1pPr>
          </a:lstStyle>
          <a:p>
            <a:pPr indent="0" algn="r" defTabSz="914400">
              <a:lnSpc>
                <a:spcPct val="100000"/>
              </a:lnSpc>
              <a:buNone/>
              <a:tabLst>
                <a:tab algn="l" pos="0"/>
              </a:tabLst>
            </a:pPr>
            <a:fld id="{43A0A67D-C440-4D46-81B6-E05456370C9A}" type="slidenum">
              <a:rPr b="0" lang="es-US"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977" name="PlaceHolder 5"/>
          <p:cNvSpPr>
            <a:spLocks noGrp="1"/>
          </p:cNvSpPr>
          <p:nvPr>
            <p:ph type="dt" idx="272"/>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12" r:id="rId2"/>
  </p:sldLayoutIdLst>
</p:sldMaster>
</file>

<file path=ppt/slideMasters/slideMaster18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80"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98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8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83" name="PlaceHolder 3"/>
          <p:cNvSpPr>
            <a:spLocks noGrp="1"/>
          </p:cNvSpPr>
          <p:nvPr>
            <p:ph type="sldNum" idx="273"/>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C8240937-5C91-4129-A951-3EFED64981BC}"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14" r:id="rId3"/>
  </p:sldLayoutIdLst>
</p:sldMaster>
</file>

<file path=ppt/slideMasters/slideMaster18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87" name="PlaceHolder 2"/>
          <p:cNvSpPr>
            <a:spLocks noGrp="1"/>
          </p:cNvSpPr>
          <p:nvPr>
            <p:ph type="sldNum" idx="274"/>
          </p:nvPr>
        </p:nvSpPr>
        <p:spPr>
          <a:xfrm>
            <a:off x="11095200" y="6414840"/>
            <a:ext cx="242640" cy="232560"/>
          </a:xfrm>
          <a:prstGeom prst="rect">
            <a:avLst/>
          </a:prstGeom>
          <a:noFill/>
          <a:ln w="12600">
            <a:noFill/>
          </a:ln>
        </p:spPr>
        <p:txBody>
          <a:bodyPr lIns="45720" rIns="45720" tIns="45000" bIns="4500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1EDC6991-688A-4663-B9AE-1C7AF3B2E72A}" type="slidenum">
              <a:rPr b="0" lang="en-US" sz="1200" strike="noStrike" u="none">
                <a:solidFill>
                  <a:srgbClr val="888888"/>
                </a:solidFill>
                <a:uFillTx/>
                <a:latin typeface="Calibri"/>
                <a:ea typeface="Calibri"/>
              </a:rPr>
              <a:t>1</a:t>
            </a:fld>
            <a:endParaRPr b="0" lang="en-US" sz="1200" strike="noStrike" u="none">
              <a:solidFill>
                <a:srgbClr val="000000"/>
              </a:solidFill>
              <a:uFillTx/>
              <a:latin typeface="Times New Roman"/>
            </a:endParaRPr>
          </a:p>
        </p:txBody>
      </p:sp>
      <p:sp>
        <p:nvSpPr>
          <p:cNvPr id="988"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uFillTx/>
                <a:latin typeface="Arial"/>
              </a:rPr>
              <a:t>Click to edit the outline text format</a:t>
            </a:r>
            <a:endParaRPr b="0" lang="en-US"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uFillTx/>
                <a:latin typeface="Arial"/>
              </a:rPr>
              <a:t>Second Outline Level</a:t>
            </a:r>
            <a:endParaRPr b="0" lang="en-US"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uFillTx/>
                <a:latin typeface="Arial"/>
              </a:rPr>
              <a:t>Third Outline Level</a:t>
            </a:r>
            <a:endParaRPr b="0" lang="en-US"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uFillTx/>
                <a:latin typeface="Arial"/>
              </a:rPr>
              <a:t>Fourth Outline Level</a:t>
            </a:r>
            <a:endParaRPr b="0" lang="en-US"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uFillTx/>
                <a:latin typeface="Arial"/>
              </a:rPr>
              <a:t>Fifth Outline Level</a:t>
            </a:r>
            <a:endParaRPr b="0" lang="en-US"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uFillTx/>
                <a:latin typeface="Arial"/>
              </a:rPr>
              <a:t>Sixth Outline Level</a:t>
            </a:r>
            <a:endParaRPr b="0" lang="en-US"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uFillTx/>
                <a:latin typeface="Arial"/>
              </a:rPr>
              <a:t>Seventh Outline Level</a:t>
            </a:r>
            <a:endParaRPr b="0" lang="en-US"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4016" r:id="rId2"/>
  </p:sldLayoutIdLst>
</p:sldMaster>
</file>

<file path=ppt/slideMasters/slideMaster18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9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9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93" name="PlaceHolder 3"/>
          <p:cNvSpPr>
            <a:spLocks noGrp="1"/>
          </p:cNvSpPr>
          <p:nvPr>
            <p:ph type="sldNum" idx="275"/>
          </p:nvPr>
        </p:nvSpPr>
        <p:spPr>
          <a:xfrm>
            <a:off x="11095200" y="6414840"/>
            <a:ext cx="242640" cy="232560"/>
          </a:xfrm>
          <a:prstGeom prst="rect">
            <a:avLst/>
          </a:prstGeom>
          <a:noFill/>
          <a:ln w="12600">
            <a:noFill/>
          </a:ln>
        </p:spPr>
        <p:txBody>
          <a:bodyPr lIns="45720" rIns="45720" tIns="45000" bIns="4500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5072CD16-7540-4186-8373-8C0FE115850D}"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18" r:id="rId2"/>
  </p:sldLayoutIdLst>
</p:sldMaster>
</file>

<file path=ppt/slideMasters/slideMaster18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9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9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98" name="PlaceHolder 3"/>
          <p:cNvSpPr>
            <a:spLocks noGrp="1"/>
          </p:cNvSpPr>
          <p:nvPr>
            <p:ph type="sldNum" idx="276"/>
          </p:nvPr>
        </p:nvSpPr>
        <p:spPr>
          <a:xfrm>
            <a:off x="11439720" y="6378480"/>
            <a:ext cx="123840" cy="1238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8D399C75-3E21-49F6-A00E-0B07F4C7ADE8}"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20" r:id="rId2"/>
  </p:sldLayoutIdLst>
</p:sldMaster>
</file>

<file path=ppt/slideMasters/slideMaster18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002" name="PlaceHolder 2"/>
          <p:cNvSpPr>
            <a:spLocks noGrp="1"/>
          </p:cNvSpPr>
          <p:nvPr>
            <p:ph type="ftr" idx="277"/>
          </p:nvPr>
        </p:nvSpPr>
        <p:spPr>
          <a:xfrm>
            <a:off x="4038480" y="6356520"/>
            <a:ext cx="4098960" cy="34920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03" name="PlaceHolder 3"/>
          <p:cNvSpPr>
            <a:spLocks noGrp="1"/>
          </p:cNvSpPr>
          <p:nvPr>
            <p:ph type="sldNum" idx="278"/>
          </p:nvPr>
        </p:nvSpPr>
        <p:spPr>
          <a:xfrm>
            <a:off x="8610480" y="6356520"/>
            <a:ext cx="2727360" cy="34920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6EED7FB9-479B-4770-91A5-B03DADC9B162}"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1004" name="PlaceHolder 4"/>
          <p:cNvSpPr>
            <a:spLocks noGrp="1"/>
          </p:cNvSpPr>
          <p:nvPr>
            <p:ph type="dt" idx="279"/>
          </p:nvPr>
        </p:nvSpPr>
        <p:spPr>
          <a:xfrm>
            <a:off x="838080" y="6356520"/>
            <a:ext cx="2727360" cy="34920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
        <p:nvSpPr>
          <p:cNvPr id="100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uFillTx/>
                <a:latin typeface="Arial"/>
              </a:rPr>
              <a:t>Click to edit the outline text format</a:t>
            </a:r>
            <a:endParaRPr b="0" lang="en-US"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uFillTx/>
                <a:latin typeface="Arial"/>
              </a:rPr>
              <a:t>Second Outline Level</a:t>
            </a:r>
            <a:endParaRPr b="0" lang="en-US"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uFillTx/>
                <a:latin typeface="Arial"/>
              </a:rPr>
              <a:t>Third Outline Level</a:t>
            </a:r>
            <a:endParaRPr b="0" lang="en-US"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uFillTx/>
                <a:latin typeface="Arial"/>
              </a:rPr>
              <a:t>Fourth Outline Level</a:t>
            </a:r>
            <a:endParaRPr b="0" lang="en-US"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uFillTx/>
                <a:latin typeface="Arial"/>
              </a:rPr>
              <a:t>Fifth Outline Level</a:t>
            </a:r>
            <a:endParaRPr b="0" lang="en-US"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uFillTx/>
                <a:latin typeface="Arial"/>
              </a:rPr>
              <a:t>Sixth Outline Level</a:t>
            </a:r>
            <a:endParaRPr b="0" lang="en-US"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uFillTx/>
                <a:latin typeface="Arial"/>
              </a:rPr>
              <a:t>Seventh Outline Level</a:t>
            </a:r>
            <a:endParaRPr b="0" lang="en-US"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4022" r:id="rId2"/>
  </p:sldLayoutIdLst>
</p:sldMaster>
</file>

<file path=ppt/slideMasters/slideMaster18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0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00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010" name="PlaceHolder 3"/>
          <p:cNvSpPr>
            <a:spLocks noGrp="1"/>
          </p:cNvSpPr>
          <p:nvPr>
            <p:ph type="ftr" idx="280"/>
          </p:nvPr>
        </p:nvSpPr>
        <p:spPr>
          <a:xfrm>
            <a:off x="4038480" y="6356520"/>
            <a:ext cx="4098960" cy="34920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11" name="PlaceHolder 4"/>
          <p:cNvSpPr>
            <a:spLocks noGrp="1"/>
          </p:cNvSpPr>
          <p:nvPr>
            <p:ph type="sldNum" idx="281"/>
          </p:nvPr>
        </p:nvSpPr>
        <p:spPr>
          <a:xfrm>
            <a:off x="8610480" y="6356520"/>
            <a:ext cx="2727360" cy="34920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308C120C-715B-44DF-9F1A-7B186835D4DE}"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1012" name="PlaceHolder 5"/>
          <p:cNvSpPr>
            <a:spLocks noGrp="1"/>
          </p:cNvSpPr>
          <p:nvPr>
            <p:ph type="dt" idx="282"/>
          </p:nvPr>
        </p:nvSpPr>
        <p:spPr>
          <a:xfrm>
            <a:off x="838080" y="6356520"/>
            <a:ext cx="2727360" cy="34920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24" r:id="rId2"/>
  </p:sldLayoutIdLst>
</p:sldMaster>
</file>

<file path=ppt/slideMasters/slideMaster18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1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01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017" name="PlaceHolder 3"/>
          <p:cNvSpPr>
            <a:spLocks noGrp="1"/>
          </p:cNvSpPr>
          <p:nvPr>
            <p:ph type="sldNum" idx="283"/>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53C42881-4BD8-4215-833C-B6CB23D7B8A5}"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026" r:id="rId2"/>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2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28" name="PlaceHolder 3"/>
          <p:cNvSpPr>
            <a:spLocks noGrp="1"/>
          </p:cNvSpPr>
          <p:nvPr>
            <p:ph type="ftr" idx="55"/>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29" name="PlaceHolder 4"/>
          <p:cNvSpPr>
            <a:spLocks noGrp="1"/>
          </p:cNvSpPr>
          <p:nvPr>
            <p:ph type="sldNum" idx="56"/>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3EE76FF3-3B99-453B-9E65-A14AE26ED91C}"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30" name="PlaceHolder 5"/>
          <p:cNvSpPr>
            <a:spLocks noGrp="1"/>
          </p:cNvSpPr>
          <p:nvPr>
            <p:ph type="dt" idx="57"/>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5"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 name="PlaceHolder 3"/>
          <p:cNvSpPr>
            <a:spLocks noGrp="1"/>
          </p:cNvSpPr>
          <p:nvPr>
            <p:ph type="ftr" idx="4"/>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 name="PlaceHolder 4"/>
          <p:cNvSpPr>
            <a:spLocks noGrp="1"/>
          </p:cNvSpPr>
          <p:nvPr>
            <p:ph type="sldNum" idx="5"/>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AA78007B-D4F1-4CEB-97FE-5D1864C304AC}"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11" name="PlaceHolder 5"/>
          <p:cNvSpPr>
            <a:spLocks noGrp="1"/>
          </p:cNvSpPr>
          <p:nvPr>
            <p:ph type="dt" idx="6"/>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3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35" name="PlaceHolder 3"/>
          <p:cNvSpPr>
            <a:spLocks noGrp="1"/>
          </p:cNvSpPr>
          <p:nvPr>
            <p:ph type="ftr" idx="58"/>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36" name="PlaceHolder 4"/>
          <p:cNvSpPr>
            <a:spLocks noGrp="1"/>
          </p:cNvSpPr>
          <p:nvPr>
            <p:ph type="sldNum" idx="59"/>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8BD71118-4F7C-49C3-984A-A67001A24356}"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37" name="PlaceHolder 5"/>
          <p:cNvSpPr>
            <a:spLocks noGrp="1"/>
          </p:cNvSpPr>
          <p:nvPr>
            <p:ph type="dt" idx="60"/>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7" r:id="rId2"/>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4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4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42" name="PlaceHolder 3"/>
          <p:cNvSpPr>
            <a:spLocks noGrp="1"/>
          </p:cNvSpPr>
          <p:nvPr>
            <p:ph type="ftr" idx="61"/>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43" name="PlaceHolder 4"/>
          <p:cNvSpPr>
            <a:spLocks noGrp="1"/>
          </p:cNvSpPr>
          <p:nvPr>
            <p:ph type="sldNum" idx="62"/>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DE7A3D9D-D00F-4A66-BE0E-6938E9AF3944}"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
        <p:nvSpPr>
          <p:cNvPr id="144" name="PlaceHolder 5"/>
          <p:cNvSpPr>
            <a:spLocks noGrp="1"/>
          </p:cNvSpPr>
          <p:nvPr>
            <p:ph type="dt" idx="63"/>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9" r:id="rId2"/>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4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49" name="PlaceHolder 3"/>
          <p:cNvSpPr>
            <a:spLocks noGrp="1"/>
          </p:cNvSpPr>
          <p:nvPr>
            <p:ph type="sldNum" idx="64"/>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1CC77B65-03A6-496C-A41B-0FBE62BA9B6C}"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1" r:id="rId2"/>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5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54" name="PlaceHolder 3"/>
          <p:cNvSpPr>
            <a:spLocks noGrp="1"/>
          </p:cNvSpPr>
          <p:nvPr>
            <p:ph type="sldNum" idx="65"/>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C008E0E8-9260-4608-89C8-FE94C08E17AC}"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3" r:id="rId2"/>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5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59" name="PlaceHolder 3"/>
          <p:cNvSpPr>
            <a:spLocks noGrp="1"/>
          </p:cNvSpPr>
          <p:nvPr>
            <p:ph type="sldNum" idx="66"/>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7034FA70-F26F-45C5-BCD8-8700AAFF25A7}"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5" r:id="rId2"/>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6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64" name="PlaceHolder 3"/>
          <p:cNvSpPr>
            <a:spLocks noGrp="1"/>
          </p:cNvSpPr>
          <p:nvPr>
            <p:ph type="sldNum" idx="67"/>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0FBF477F-1D6C-428F-8D76-B9D232BF3A09}"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7" r:id="rId2"/>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6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69" name="PlaceHolder 3"/>
          <p:cNvSpPr>
            <a:spLocks noGrp="1"/>
          </p:cNvSpPr>
          <p:nvPr>
            <p:ph type="sldNum" idx="68"/>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90DBA07F-8DE0-4FD0-843F-9EBF127EED8F}"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9" r:id="rId2"/>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7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74" name="PlaceHolder 3"/>
          <p:cNvSpPr>
            <a:spLocks noGrp="1"/>
          </p:cNvSpPr>
          <p:nvPr>
            <p:ph type="sldNum" idx="69"/>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ffffff"/>
                </a:solidFill>
                <a:uFillTx/>
                <a:latin typeface="Helvetica Neue"/>
                <a:ea typeface="Helvetica Neue"/>
              </a:defRPr>
            </a:lvl1pPr>
          </a:lstStyle>
          <a:p>
            <a:pPr indent="0" defTabSz="291960">
              <a:lnSpc>
                <a:spcPct val="100000"/>
              </a:lnSpc>
              <a:buNone/>
              <a:tabLst>
                <a:tab algn="l" pos="0"/>
              </a:tabLst>
            </a:pPr>
            <a:fld id="{3498DFCE-A7CB-4793-B302-8F151855D09E}" type="slidenum">
              <a:rPr b="0" lang="en-US" sz="900" strike="noStrike" u="none">
                <a:solidFill>
                  <a:srgbClr val="ffffff"/>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01" r:id="rId2"/>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7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79" name="PlaceHolder 3"/>
          <p:cNvSpPr>
            <a:spLocks noGrp="1"/>
          </p:cNvSpPr>
          <p:nvPr>
            <p:ph type="sldNum" idx="70"/>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8AD63C9B-B8A8-4555-9380-E07B0EB01577}"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03" r:id="rId2"/>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8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84" name="PlaceHolder 3"/>
          <p:cNvSpPr>
            <a:spLocks noGrp="1"/>
          </p:cNvSpPr>
          <p:nvPr>
            <p:ph type="sldNum" idx="71"/>
          </p:nvPr>
        </p:nvSpPr>
        <p:spPr>
          <a:xfrm>
            <a:off x="7819200" y="6229800"/>
            <a:ext cx="241560" cy="236520"/>
          </a:xfrm>
          <a:prstGeom prst="rect">
            <a:avLst/>
          </a:prstGeom>
          <a:noFill/>
          <a:ln w="12600">
            <a:noFill/>
          </a:ln>
        </p:spPr>
        <p:txBody>
          <a:bodyPr lIns="64440" rIns="64440" tIns="64440" bIns="64440" anchor="ctr">
            <a:noAutofit/>
          </a:bodyPr>
          <a:lstStyle>
            <a:lvl1pPr indent="0" algn="r" defTabSz="410760">
              <a:lnSpc>
                <a:spcPct val="100000"/>
              </a:lnSpc>
              <a:buNone/>
              <a:tabLst>
                <a:tab algn="l" pos="0"/>
              </a:tabLst>
              <a:defRPr b="0" lang="en-US" sz="800" strike="noStrike" u="none">
                <a:solidFill>
                  <a:srgbClr val="000000"/>
                </a:solidFill>
                <a:uFillTx/>
                <a:latin typeface="Helvetica Light"/>
                <a:ea typeface="Helvetica Light"/>
              </a:defRPr>
            </a:lvl1pPr>
          </a:lstStyle>
          <a:p>
            <a:pPr indent="0" algn="r" defTabSz="410760">
              <a:lnSpc>
                <a:spcPct val="100000"/>
              </a:lnSpc>
              <a:buNone/>
              <a:tabLst>
                <a:tab algn="l" pos="0"/>
              </a:tabLst>
            </a:pPr>
            <a:fld id="{A6A2CC7E-804A-4E71-A8F2-F4EB943B7464}" type="slidenum">
              <a:rPr b="0" lang="en-US" sz="800" strike="noStrike" u="none">
                <a:solidFill>
                  <a:srgbClr val="000000"/>
                </a:solidFill>
                <a:uFillTx/>
                <a:latin typeface="Helvetica Light"/>
                <a:ea typeface="Helvetica Light"/>
              </a:rPr>
              <a:t>&lt;number&gt;</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05"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6" name="PlaceHolder 3"/>
          <p:cNvSpPr>
            <a:spLocks noGrp="1"/>
          </p:cNvSpPr>
          <p:nvPr>
            <p:ph type="ftr" idx="7"/>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7" name="PlaceHolder 4"/>
          <p:cNvSpPr>
            <a:spLocks noGrp="1"/>
          </p:cNvSpPr>
          <p:nvPr>
            <p:ph type="sldNum" idx="8"/>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DDF7BDFC-1BA2-4C9E-AB53-466F44888B34}"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18" name="PlaceHolder 5"/>
          <p:cNvSpPr>
            <a:spLocks noGrp="1"/>
          </p:cNvSpPr>
          <p:nvPr>
            <p:ph type="dt" idx="9"/>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e6"/>
        </a:solidFill>
      </p:bgPr>
    </p:bg>
    <p:spTree>
      <p:nvGrpSpPr>
        <p:cNvPr id="1" name=""/>
        <p:cNvGrpSpPr/>
        <p:nvPr/>
      </p:nvGrpSpPr>
      <p:grpSpPr>
        <a:xfrm>
          <a:off x="0" y="0"/>
          <a:ext cx="0" cy="0"/>
          <a:chOff x="0" y="0"/>
          <a:chExt cx="0" cy="0"/>
        </a:xfrm>
      </p:grpSpPr>
      <p:pic>
        <p:nvPicPr>
          <p:cNvPr id="187" name="Star-Icon.png" descr="Star-Icon.png"/>
          <p:cNvPicPr/>
          <p:nvPr/>
        </p:nvPicPr>
        <p:blipFill>
          <a:blip r:embed="rId2"/>
          <a:stretch/>
        </p:blipFill>
        <p:spPr>
          <a:xfrm>
            <a:off x="10211400" y="4968720"/>
            <a:ext cx="1605960" cy="1605960"/>
          </a:xfrm>
          <a:prstGeom prst="rect">
            <a:avLst/>
          </a:prstGeom>
          <a:ln w="12600">
            <a:noFill/>
          </a:ln>
        </p:spPr>
      </p:pic>
      <p:sp>
        <p:nvSpPr>
          <p:cNvPr id="18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8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90" name="PlaceHolder 3"/>
          <p:cNvSpPr>
            <a:spLocks noGrp="1"/>
          </p:cNvSpPr>
          <p:nvPr>
            <p:ph type="sldNum" idx="72"/>
          </p:nvPr>
        </p:nvSpPr>
        <p:spPr>
          <a:xfrm>
            <a:off x="5979600" y="6540480"/>
            <a:ext cx="280080" cy="270720"/>
          </a:xfrm>
          <a:prstGeom prst="rect">
            <a:avLst/>
          </a:prstGeom>
          <a:noFill/>
          <a:ln w="12600">
            <a:noFill/>
          </a:ln>
        </p:spPr>
        <p:txBody>
          <a:bodyPr lIns="50760" rIns="50760" tIns="50760" bIns="50760" anchor="t">
            <a:noAutofit/>
          </a:bodyPr>
          <a:lstStyle>
            <a:lvl1pPr indent="0" defTabSz="412920">
              <a:lnSpc>
                <a:spcPct val="100000"/>
              </a:lnSpc>
              <a:buNone/>
              <a:tabLst>
                <a:tab algn="l" pos="0"/>
              </a:tabLst>
              <a:defRPr b="0" lang="en-US" sz="1200" strike="noStrike" u="none">
                <a:solidFill>
                  <a:srgbClr val="000000"/>
                </a:solidFill>
                <a:uFillTx/>
                <a:latin typeface="Helvetica Neue Light"/>
                <a:ea typeface="Helvetica Neue Light"/>
              </a:defRPr>
            </a:lvl1pPr>
          </a:lstStyle>
          <a:p>
            <a:pPr indent="0" defTabSz="412920">
              <a:lnSpc>
                <a:spcPct val="100000"/>
              </a:lnSpc>
              <a:buNone/>
              <a:tabLst>
                <a:tab algn="l" pos="0"/>
              </a:tabLst>
            </a:pPr>
            <a:fld id="{205DC132-9036-4FE1-9FA1-96EB5B8E0029}" type="slidenum">
              <a:rPr b="0" lang="en-US" sz="1200" strike="noStrike" u="none">
                <a:solidFill>
                  <a:srgbClr val="000000"/>
                </a:solidFill>
                <a:uFillTx/>
                <a:latin typeface="Helvetica Neue Light"/>
                <a:ea typeface="Helvetica Neue Light"/>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07" r:id="rId3"/>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e6"/>
        </a:solidFill>
      </p:bgPr>
    </p:bg>
    <p:spTree>
      <p:nvGrpSpPr>
        <p:cNvPr id="1" name=""/>
        <p:cNvGrpSpPr/>
        <p:nvPr/>
      </p:nvGrpSpPr>
      <p:grpSpPr>
        <a:xfrm>
          <a:off x="0" y="0"/>
          <a:ext cx="0" cy="0"/>
          <a:chOff x="0" y="0"/>
          <a:chExt cx="0" cy="0"/>
        </a:xfrm>
      </p:grpSpPr>
      <p:sp>
        <p:nvSpPr>
          <p:cNvPr id="19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9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95" name="PlaceHolder 3"/>
          <p:cNvSpPr>
            <a:spLocks noGrp="1"/>
          </p:cNvSpPr>
          <p:nvPr>
            <p:ph type="sldNum" idx="73"/>
          </p:nvPr>
        </p:nvSpPr>
        <p:spPr>
          <a:xfrm>
            <a:off x="5979600" y="6540480"/>
            <a:ext cx="280080" cy="270720"/>
          </a:xfrm>
          <a:prstGeom prst="rect">
            <a:avLst/>
          </a:prstGeom>
          <a:noFill/>
          <a:ln w="12600">
            <a:noFill/>
          </a:ln>
        </p:spPr>
        <p:txBody>
          <a:bodyPr lIns="50760" rIns="50760" tIns="50760" bIns="50760" anchor="t">
            <a:noAutofit/>
          </a:bodyPr>
          <a:lstStyle>
            <a:lvl1pPr indent="0" defTabSz="412920">
              <a:lnSpc>
                <a:spcPct val="100000"/>
              </a:lnSpc>
              <a:buNone/>
              <a:tabLst>
                <a:tab algn="l" pos="0"/>
              </a:tabLst>
              <a:defRPr b="0" lang="en-US" sz="1200" strike="noStrike" u="none">
                <a:solidFill>
                  <a:srgbClr val="000000"/>
                </a:solidFill>
                <a:uFillTx/>
                <a:latin typeface="Helvetica Neue Light"/>
                <a:ea typeface="Helvetica Neue Light"/>
              </a:defRPr>
            </a:lvl1pPr>
          </a:lstStyle>
          <a:p>
            <a:pPr indent="0" defTabSz="412920">
              <a:lnSpc>
                <a:spcPct val="100000"/>
              </a:lnSpc>
              <a:buNone/>
              <a:tabLst>
                <a:tab algn="l" pos="0"/>
              </a:tabLst>
            </a:pPr>
            <a:fld id="{8356AC29-E629-4EA7-9E6A-A0AB40FB9E9D}" type="slidenum">
              <a:rPr b="0" lang="en-US" sz="1200" strike="noStrike" u="none">
                <a:solidFill>
                  <a:srgbClr val="000000"/>
                </a:solidFill>
                <a:uFillTx/>
                <a:latin typeface="Helvetica Neue Light"/>
                <a:ea typeface="Helvetica Neue Light"/>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09" r:id="rId2"/>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9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00" name="PlaceHolder 3"/>
          <p:cNvSpPr>
            <a:spLocks noGrp="1"/>
          </p:cNvSpPr>
          <p:nvPr>
            <p:ph type="sldNum" idx="74"/>
          </p:nvPr>
        </p:nvSpPr>
        <p:spPr>
          <a:xfrm>
            <a:off x="7819200" y="6229800"/>
            <a:ext cx="241560" cy="236520"/>
          </a:xfrm>
          <a:prstGeom prst="rect">
            <a:avLst/>
          </a:prstGeom>
          <a:noFill/>
          <a:ln w="12600">
            <a:noFill/>
          </a:ln>
        </p:spPr>
        <p:txBody>
          <a:bodyPr lIns="64440" rIns="64440" tIns="64440" bIns="64440" anchor="ctr">
            <a:noAutofit/>
          </a:bodyPr>
          <a:lstStyle>
            <a:lvl1pPr indent="0" algn="r" defTabSz="410760">
              <a:lnSpc>
                <a:spcPct val="100000"/>
              </a:lnSpc>
              <a:buNone/>
              <a:tabLst>
                <a:tab algn="l" pos="0"/>
              </a:tabLst>
              <a:defRPr b="0" lang="en-US" sz="800" strike="noStrike" u="none">
                <a:solidFill>
                  <a:srgbClr val="000000"/>
                </a:solidFill>
                <a:uFillTx/>
                <a:latin typeface="Helvetica Light"/>
                <a:ea typeface="Helvetica Light"/>
              </a:defRPr>
            </a:lvl1pPr>
          </a:lstStyle>
          <a:p>
            <a:pPr indent="0" algn="r" defTabSz="410760">
              <a:lnSpc>
                <a:spcPct val="100000"/>
              </a:lnSpc>
              <a:buNone/>
              <a:tabLst>
                <a:tab algn="l" pos="0"/>
              </a:tabLst>
            </a:pPr>
            <a:fld id="{3CF09BD7-4738-40C8-939C-36798BD2CE6B}" type="slidenum">
              <a:rPr b="0" lang="en-US" sz="800" strike="noStrike" u="none">
                <a:solidFill>
                  <a:srgbClr val="000000"/>
                </a:solidFill>
                <a:uFillTx/>
                <a:latin typeface="Helvetica Light"/>
                <a:ea typeface="Helvetica Light"/>
              </a:rPr>
              <a:t>&lt;number&gt;</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11" r:id="rId2"/>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0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05" name="PlaceHolder 3"/>
          <p:cNvSpPr>
            <a:spLocks noGrp="1"/>
          </p:cNvSpPr>
          <p:nvPr>
            <p:ph type="sldNum" idx="75"/>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B21A0E63-813D-4296-B665-859D81EE5812}"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13" r:id="rId2"/>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8"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20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1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11" name="PlaceHolder 3"/>
          <p:cNvSpPr>
            <a:spLocks noGrp="1"/>
          </p:cNvSpPr>
          <p:nvPr>
            <p:ph type="sldNum" idx="76"/>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AED48DF1-D75D-4DD6-B92D-1D67696D1881}"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15" r:id="rId3"/>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21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1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17" name="PlaceHolder 3"/>
          <p:cNvSpPr>
            <a:spLocks noGrp="1"/>
          </p:cNvSpPr>
          <p:nvPr>
            <p:ph type="sldNum" idx="77"/>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56497B5D-1A01-4BCB-A5AE-85F868E470F1}" type="slidenum">
              <a:rPr b="0" lang="en-US" sz="1000" strike="noStrike" u="none">
                <a:solidFill>
                  <a:srgbClr val="888888"/>
                </a:solidFill>
                <a:uFillTx/>
                <a:latin typeface="Arial"/>
                <a:ea typeface="Arial"/>
              </a:rPr>
              <a:t>&lt;number&gt;</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17" r:id="rId3"/>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2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22" name="PlaceHolder 3"/>
          <p:cNvSpPr>
            <a:spLocks noGrp="1"/>
          </p:cNvSpPr>
          <p:nvPr>
            <p:ph type="sldNum" idx="78"/>
          </p:nvPr>
        </p:nvSpPr>
        <p:spPr>
          <a:xfrm>
            <a:off x="6007680" y="650196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FFC888B6-03B9-419D-8B41-7E6D19088941}" type="slidenum">
              <a:rPr b="0" lang="en-US" sz="800" strike="noStrike" u="none">
                <a:solidFill>
                  <a:srgbClr val="000000"/>
                </a:solidFill>
                <a:uFillTx/>
                <a:latin typeface="Helvetica Neue"/>
                <a:ea typeface="Helvetica Neue"/>
              </a:rPr>
              <a:t>&lt;number&gt;</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19" r:id="rId2"/>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5" name="Apricot-Solar-Keynote18.jpg" descr="Apricot-Solar-Keynote18.jpg"/>
          <p:cNvPicPr/>
          <p:nvPr/>
        </p:nvPicPr>
        <p:blipFill>
          <a:blip r:embed="rId2"/>
          <a:stretch/>
        </p:blipFill>
        <p:spPr>
          <a:xfrm>
            <a:off x="2880" y="1800"/>
            <a:ext cx="12169440" cy="6838200"/>
          </a:xfrm>
          <a:prstGeom prst="rect">
            <a:avLst/>
          </a:prstGeom>
          <a:ln w="12600">
            <a:noFill/>
          </a:ln>
        </p:spPr>
      </p:pic>
      <p:sp>
        <p:nvSpPr>
          <p:cNvPr id="2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2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28" name="PlaceHolder 3"/>
          <p:cNvSpPr>
            <a:spLocks noGrp="1"/>
          </p:cNvSpPr>
          <p:nvPr>
            <p:ph type="sldNum" idx="79"/>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FF01235B-9DE6-4C97-A169-AFF1D3273446}"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21" r:id="rId3"/>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1" name="Apricot Solar Keynote20.png" descr="Apricot Solar Keynote20.png"/>
          <p:cNvPicPr/>
          <p:nvPr/>
        </p:nvPicPr>
        <p:blipFill>
          <a:blip r:embed="rId2"/>
          <a:stretch/>
        </p:blipFill>
        <p:spPr>
          <a:xfrm>
            <a:off x="9000" y="3240"/>
            <a:ext cx="12163320" cy="6834600"/>
          </a:xfrm>
          <a:prstGeom prst="rect">
            <a:avLst/>
          </a:prstGeom>
          <a:ln w="12600">
            <a:noFill/>
          </a:ln>
        </p:spPr>
      </p:pic>
      <p:sp>
        <p:nvSpPr>
          <p:cNvPr id="23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3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34" name="PlaceHolder 3"/>
          <p:cNvSpPr>
            <a:spLocks noGrp="1"/>
          </p:cNvSpPr>
          <p:nvPr>
            <p:ph type="sldNum" idx="80"/>
          </p:nvPr>
        </p:nvSpPr>
        <p:spPr>
          <a:xfrm>
            <a:off x="11454840" y="6378480"/>
            <a:ext cx="108360" cy="1065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800" strike="noStrike" u="none">
                <a:solidFill>
                  <a:srgbClr val="888888"/>
                </a:solidFill>
                <a:uFillTx/>
                <a:latin typeface="Arial"/>
                <a:ea typeface="Arial"/>
              </a:defRPr>
            </a:lvl1pPr>
          </a:lstStyle>
          <a:p>
            <a:pPr indent="0" algn="r" defTabSz="554760">
              <a:lnSpc>
                <a:spcPct val="100000"/>
              </a:lnSpc>
              <a:buNone/>
              <a:tabLst>
                <a:tab algn="l" pos="0"/>
              </a:tabLst>
            </a:pPr>
            <a:fld id="{72881B5E-3ED8-479C-968C-092E9B17408B}" type="slidenum">
              <a:rPr b="0" lang="en-US" sz="800" strike="noStrike" u="none">
                <a:solidFill>
                  <a:srgbClr val="888888"/>
                </a:solidFill>
                <a:uFillTx/>
                <a:latin typeface="Arial"/>
                <a:ea typeface="Arial"/>
              </a:rPr>
              <a:t>&lt;number&gt;</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23" r:id="rId3"/>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7" name="Apricot-Solar-Keynote19.jpg" descr="Apricot-Solar-Keynote19.jpg"/>
          <p:cNvPicPr/>
          <p:nvPr/>
        </p:nvPicPr>
        <p:blipFill>
          <a:blip r:embed="rId2"/>
          <a:stretch/>
        </p:blipFill>
        <p:spPr>
          <a:xfrm>
            <a:off x="-69120" y="-38880"/>
            <a:ext cx="12313800" cy="6919200"/>
          </a:xfrm>
          <a:prstGeom prst="rect">
            <a:avLst/>
          </a:prstGeom>
          <a:ln w="12600">
            <a:noFill/>
          </a:ln>
        </p:spPr>
      </p:pic>
      <p:sp>
        <p:nvSpPr>
          <p:cNvPr id="23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3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40" name="PlaceHolder 3"/>
          <p:cNvSpPr>
            <a:spLocks noGrp="1"/>
          </p:cNvSpPr>
          <p:nvPr>
            <p:ph type="sldNum" idx="81"/>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BA80613D-63A0-47CF-BD77-65660C87EB71}"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25"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3" name="PlaceHolder 3"/>
          <p:cNvSpPr>
            <a:spLocks noGrp="1"/>
          </p:cNvSpPr>
          <p:nvPr>
            <p:ph type="ftr" idx="10"/>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24" name="PlaceHolder 4"/>
          <p:cNvSpPr>
            <a:spLocks noGrp="1"/>
          </p:cNvSpPr>
          <p:nvPr>
            <p:ph type="sldNum" idx="11"/>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E365D464-2483-4303-BA87-A3D1E2E3EDA9}"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25" name="PlaceHolder 5"/>
          <p:cNvSpPr>
            <a:spLocks noGrp="1"/>
          </p:cNvSpPr>
          <p:nvPr>
            <p:ph type="dt" idx="12"/>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24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44"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45" name="PlaceHolder 3"/>
          <p:cNvSpPr>
            <a:spLocks noGrp="1"/>
          </p:cNvSpPr>
          <p:nvPr>
            <p:ph type="sldNum" idx="82"/>
          </p:nvPr>
        </p:nvSpPr>
        <p:spPr>
          <a:xfrm>
            <a:off x="11095920" y="6292800"/>
            <a:ext cx="470160" cy="475920"/>
          </a:xfrm>
          <a:prstGeom prst="rect">
            <a:avLst/>
          </a:prstGeom>
          <a:noFill/>
          <a:ln w="12600">
            <a:noFill/>
          </a:ln>
        </p:spPr>
        <p:txBody>
          <a:bodyPr lIns="122040" rIns="122040" tIns="122040" bIns="122040" anchor="ctr">
            <a:noAutofit/>
          </a:bodyPr>
          <a:lstStyle>
            <a:lvl1pPr indent="0" algn="r" defTabSz="1219320">
              <a:lnSpc>
                <a:spcPct val="100000"/>
              </a:lnSpc>
              <a:buNone/>
              <a:tabLst>
                <a:tab algn="l" pos="0"/>
              </a:tabLst>
              <a:defRPr b="0" lang="en-US" sz="1600" strike="noStrike" u="none">
                <a:solidFill>
                  <a:srgbClr val="888888"/>
                </a:solidFill>
                <a:uFillTx/>
                <a:latin typeface="Calibri"/>
                <a:ea typeface="Calibri"/>
              </a:defRPr>
            </a:lvl1pPr>
          </a:lstStyle>
          <a:p>
            <a:pPr indent="0" algn="r" defTabSz="1219320">
              <a:lnSpc>
                <a:spcPct val="100000"/>
              </a:lnSpc>
              <a:buNone/>
              <a:tabLst>
                <a:tab algn="l" pos="0"/>
              </a:tabLst>
            </a:pPr>
            <a:fld id="{7CDB6CBA-6A0A-4A50-94E3-D5DD9C6280F2}" type="slidenum">
              <a:rPr b="0" lang="en-US" sz="1600" strike="noStrike" u="none">
                <a:solidFill>
                  <a:srgbClr val="888888"/>
                </a:solidFill>
                <a:uFillTx/>
                <a:latin typeface="Calibri"/>
                <a:ea typeface="Calibri"/>
              </a:rPr>
              <a:t>&lt;number&gt;</a:t>
            </a:fld>
            <a:endParaRPr b="0" lang="en-US" sz="16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27" r:id="rId3"/>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8" name="Apricot Solar Keynote5.png" descr="Apricot Solar Keynote5.png"/>
          <p:cNvPicPr/>
          <p:nvPr/>
        </p:nvPicPr>
        <p:blipFill>
          <a:blip r:embed="rId2"/>
          <a:stretch/>
        </p:blipFill>
        <p:spPr>
          <a:xfrm>
            <a:off x="2880" y="1800"/>
            <a:ext cx="12169440" cy="6838200"/>
          </a:xfrm>
          <a:prstGeom prst="rect">
            <a:avLst/>
          </a:prstGeom>
          <a:ln w="12600">
            <a:noFill/>
          </a:ln>
        </p:spPr>
      </p:pic>
      <p:sp>
        <p:nvSpPr>
          <p:cNvPr id="24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5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51" name="PlaceHolder 3"/>
          <p:cNvSpPr>
            <a:spLocks noGrp="1"/>
          </p:cNvSpPr>
          <p:nvPr>
            <p:ph type="sldNum" idx="83"/>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B94B72E5-FD3A-40F1-93B1-051E9836838D}" type="slidenum">
              <a:rPr b="0" lang="en-US" sz="1000" strike="noStrike" u="none">
                <a:solidFill>
                  <a:srgbClr val="888888"/>
                </a:solidFill>
                <a:uFillTx/>
                <a:latin typeface="Arial"/>
                <a:ea typeface="Arial"/>
              </a:rPr>
              <a:t>&lt;number&gt;</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29" r:id="rId3"/>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5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56" name="PlaceHolder 3"/>
          <p:cNvSpPr>
            <a:spLocks noGrp="1"/>
          </p:cNvSpPr>
          <p:nvPr>
            <p:ph type="sldNum" idx="84"/>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49B4C06E-907F-4512-AEC7-250705C0D268}"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31" r:id="rId2"/>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9" name="Apricot Solar Keynote2.png" descr="Apricot Solar Keynote2.png"/>
          <p:cNvPicPr/>
          <p:nvPr/>
        </p:nvPicPr>
        <p:blipFill>
          <a:blip r:embed="rId2"/>
          <a:stretch/>
        </p:blipFill>
        <p:spPr>
          <a:xfrm>
            <a:off x="-23400" y="3240"/>
            <a:ext cx="12192840" cy="6851160"/>
          </a:xfrm>
          <a:prstGeom prst="rect">
            <a:avLst/>
          </a:prstGeom>
          <a:ln w="12600">
            <a:noFill/>
          </a:ln>
        </p:spPr>
      </p:pic>
      <p:sp>
        <p:nvSpPr>
          <p:cNvPr id="26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6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62" name="PlaceHolder 3"/>
          <p:cNvSpPr>
            <a:spLocks noGrp="1"/>
          </p:cNvSpPr>
          <p:nvPr>
            <p:ph type="sldNum" idx="85"/>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CCED87D5-A234-406E-89EC-5CE0F3C82550}"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33" r:id="rId3"/>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6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67" name="PlaceHolder 3"/>
          <p:cNvSpPr>
            <a:spLocks noGrp="1"/>
          </p:cNvSpPr>
          <p:nvPr>
            <p:ph type="sldNum" idx="86"/>
          </p:nvPr>
        </p:nvSpPr>
        <p:spPr>
          <a:xfrm>
            <a:off x="6000840" y="648900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2C081196-90CB-4FE1-8F69-C03E609EF225}"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35" r:id="rId2"/>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7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72" name="PlaceHolder 3"/>
          <p:cNvSpPr>
            <a:spLocks noGrp="1"/>
          </p:cNvSpPr>
          <p:nvPr>
            <p:ph type="sldNum" idx="87"/>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A986A954-6CBB-47EA-8B64-3229825587D0}" type="slidenum">
              <a:rPr b="0" lang="en-US" sz="1000" strike="noStrike" u="none">
                <a:solidFill>
                  <a:srgbClr val="888888"/>
                </a:solidFill>
                <a:uFillTx/>
                <a:latin typeface="Arial"/>
                <a:ea typeface="Arial"/>
              </a:rPr>
              <a:t>&lt;number&gt;</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37" r:id="rId2"/>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5" name="Apricot-Solar-Keynote14.jpg" descr="Apricot-Solar-Keynote14.jpg"/>
          <p:cNvPicPr/>
          <p:nvPr/>
        </p:nvPicPr>
        <p:blipFill>
          <a:blip r:embed="rId2"/>
          <a:stretch/>
        </p:blipFill>
        <p:spPr>
          <a:xfrm>
            <a:off x="6120" y="3240"/>
            <a:ext cx="12163320" cy="6834600"/>
          </a:xfrm>
          <a:prstGeom prst="rect">
            <a:avLst/>
          </a:prstGeom>
          <a:ln w="12600">
            <a:noFill/>
          </a:ln>
        </p:spPr>
      </p:pic>
      <p:sp>
        <p:nvSpPr>
          <p:cNvPr id="27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7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78" name="PlaceHolder 3"/>
          <p:cNvSpPr>
            <a:spLocks noGrp="1"/>
          </p:cNvSpPr>
          <p:nvPr>
            <p:ph type="sldNum" idx="88"/>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72787031-28AD-4BD0-A56F-C48537DDA74A}"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39" r:id="rId3"/>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1" name="Apricot-Solar-Keynote19.jpg" descr="Apricot-Solar-Keynote19.jpg"/>
          <p:cNvPicPr/>
          <p:nvPr/>
        </p:nvPicPr>
        <p:blipFill>
          <a:blip r:embed="rId2"/>
          <a:stretch/>
        </p:blipFill>
        <p:spPr>
          <a:xfrm>
            <a:off x="-94680" y="-53280"/>
            <a:ext cx="12364560" cy="6948000"/>
          </a:xfrm>
          <a:prstGeom prst="rect">
            <a:avLst/>
          </a:prstGeom>
          <a:ln w="12600">
            <a:noFill/>
          </a:ln>
        </p:spPr>
      </p:pic>
      <p:sp>
        <p:nvSpPr>
          <p:cNvPr id="28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8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84" name="PlaceHolder 3"/>
          <p:cNvSpPr>
            <a:spLocks noGrp="1"/>
          </p:cNvSpPr>
          <p:nvPr>
            <p:ph type="sldNum" idx="89"/>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0AB277C2-DB1E-4232-8CB0-FFED1F16E263}"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41" r:id="rId3"/>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7" name="shutterstock_671861737.jpg" descr="shutterstock_671861737.jpg"/>
          <p:cNvPicPr/>
          <p:nvPr/>
        </p:nvPicPr>
        <p:blipFill>
          <a:blip r:embed="rId2"/>
          <a:stretch/>
        </p:blipFill>
        <p:spPr>
          <a:xfrm>
            <a:off x="-25560" y="-954360"/>
            <a:ext cx="12226320" cy="8639640"/>
          </a:xfrm>
          <a:prstGeom prst="rect">
            <a:avLst/>
          </a:prstGeom>
          <a:ln w="12600">
            <a:noFill/>
          </a:ln>
        </p:spPr>
      </p:pic>
      <p:pic>
        <p:nvPicPr>
          <p:cNvPr id="288" name="bottom shape.png" descr="bottom shape.png"/>
          <p:cNvPicPr/>
          <p:nvPr/>
        </p:nvPicPr>
        <p:blipFill>
          <a:blip r:embed="rId3"/>
          <a:stretch/>
        </p:blipFill>
        <p:spPr>
          <a:xfrm rot="21487200">
            <a:off x="-637920" y="4757760"/>
            <a:ext cx="13127400" cy="2393280"/>
          </a:xfrm>
          <a:prstGeom prst="rect">
            <a:avLst/>
          </a:prstGeom>
          <a:ln w="12600">
            <a:noFill/>
          </a:ln>
          <a:effectLst>
            <a:outerShdw blurRad="635040" dir="5400000" dist="12600" rotWithShape="0">
              <a:srgbClr val="f0563d">
                <a:alpha val="68000"/>
              </a:srgbClr>
            </a:outerShdw>
          </a:effectLst>
        </p:spPr>
      </p:pic>
      <p:pic>
        <p:nvPicPr>
          <p:cNvPr id="289" name="'A' Apricot Logo.pdf" descr="'A' Apricot Logo.pdf"/>
          <p:cNvPicPr/>
          <p:nvPr/>
        </p:nvPicPr>
        <p:blipFill>
          <a:blip r:embed="rId4"/>
          <a:stretch/>
        </p:blipFill>
        <p:spPr>
          <a:xfrm>
            <a:off x="11048760" y="5777280"/>
            <a:ext cx="560160" cy="686160"/>
          </a:xfrm>
          <a:prstGeom prst="rect">
            <a:avLst/>
          </a:prstGeom>
          <a:ln w="12600">
            <a:noFill/>
          </a:ln>
        </p:spPr>
      </p:pic>
      <p:sp>
        <p:nvSpPr>
          <p:cNvPr id="29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9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92" name="PlaceHolder 3"/>
          <p:cNvSpPr>
            <a:spLocks noGrp="1"/>
          </p:cNvSpPr>
          <p:nvPr>
            <p:ph type="sldNum" idx="90"/>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808CDA11-2DDD-4489-AE96-5BA9D9648B6F}"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43" r:id="rId5"/>
  </p:sldLayoutIdLst>
</p:sldMaster>
</file>

<file path=ppt/slideMasters/slideMaster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9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297" name="PlaceHolder 3"/>
          <p:cNvSpPr>
            <a:spLocks noGrp="1"/>
          </p:cNvSpPr>
          <p:nvPr>
            <p:ph type="sldNum" idx="91"/>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AD17BEE4-AF96-4FEB-BAEB-ECA2DC2A9C64}"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4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0" name="PlaceHolder 3"/>
          <p:cNvSpPr>
            <a:spLocks noGrp="1"/>
          </p:cNvSpPr>
          <p:nvPr>
            <p:ph type="ftr" idx="13"/>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31" name="PlaceHolder 4"/>
          <p:cNvSpPr>
            <a:spLocks noGrp="1"/>
          </p:cNvSpPr>
          <p:nvPr>
            <p:ph type="sldNum" idx="14"/>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FB223E47-38E3-47B6-B2EE-63553F64281B}"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32" name="PlaceHolder 5"/>
          <p:cNvSpPr>
            <a:spLocks noGrp="1"/>
          </p:cNvSpPr>
          <p:nvPr>
            <p:ph type="dt" idx="15"/>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7" r:id="rId2"/>
  </p:sldLayoutIdLst>
</p:sldMaster>
</file>

<file path=ppt/slideMasters/slideMaster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Apricot-Solar-Keynote18.jpg" descr="Apricot-Solar-Keynote18.jpg"/>
          <p:cNvPicPr/>
          <p:nvPr/>
        </p:nvPicPr>
        <p:blipFill>
          <a:blip r:embed="rId2"/>
          <a:stretch/>
        </p:blipFill>
        <p:spPr>
          <a:xfrm>
            <a:off x="6120" y="3240"/>
            <a:ext cx="12163320" cy="6834600"/>
          </a:xfrm>
          <a:prstGeom prst="rect">
            <a:avLst/>
          </a:prstGeom>
          <a:ln w="12600">
            <a:noFill/>
          </a:ln>
        </p:spPr>
      </p:pic>
      <p:sp>
        <p:nvSpPr>
          <p:cNvPr id="3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0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03" name="PlaceHolder 3"/>
          <p:cNvSpPr>
            <a:spLocks noGrp="1"/>
          </p:cNvSpPr>
          <p:nvPr>
            <p:ph type="sldNum" idx="92"/>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0E2F0FC6-FA89-4DAD-892F-1A46DF46EA99}"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47" r:id="rId3"/>
  </p:sldLayoutIdLst>
</p:sldMaster>
</file>

<file path=ppt/slideMasters/slideMaster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0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08" name="PlaceHolder 3"/>
          <p:cNvSpPr>
            <a:spLocks noGrp="1"/>
          </p:cNvSpPr>
          <p:nvPr>
            <p:ph type="sldNum" idx="93"/>
          </p:nvPr>
        </p:nvSpPr>
        <p:spPr>
          <a:xfrm>
            <a:off x="6007680" y="650052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FF5810D9-BE8F-47B4-8A45-395886EC559C}" type="slidenum">
              <a:rPr b="0" lang="en-US" sz="800" strike="noStrike" u="none">
                <a:solidFill>
                  <a:srgbClr val="000000"/>
                </a:solidFill>
                <a:uFillTx/>
                <a:latin typeface="Helvetica Neue"/>
                <a:ea typeface="Helvetica Neue"/>
              </a:rPr>
              <a:t>&lt;number&gt;</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49" r:id="rId2"/>
  </p:sldLayoutIdLst>
</p:sldMaster>
</file>

<file path=ppt/slideMasters/slideMaster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11" name="Apricot-Solar-Keynote21.jpg" descr="Apricot-Solar-Keynote21.jpg"/>
          <p:cNvPicPr/>
          <p:nvPr/>
        </p:nvPicPr>
        <p:blipFill>
          <a:blip r:embed="rId2"/>
          <a:stretch/>
        </p:blipFill>
        <p:spPr>
          <a:xfrm>
            <a:off x="6120" y="3240"/>
            <a:ext cx="12163320" cy="6834600"/>
          </a:xfrm>
          <a:prstGeom prst="rect">
            <a:avLst/>
          </a:prstGeom>
          <a:ln w="12600">
            <a:noFill/>
          </a:ln>
        </p:spPr>
      </p:pic>
      <p:sp>
        <p:nvSpPr>
          <p:cNvPr id="31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1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14" name="PlaceHolder 3"/>
          <p:cNvSpPr>
            <a:spLocks noGrp="1"/>
          </p:cNvSpPr>
          <p:nvPr>
            <p:ph type="sldNum" idx="94"/>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27D32B38-A330-4640-83CD-6A186562FC1F}"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51" r:id="rId3"/>
  </p:sldLayoutIdLst>
</p:sldMaster>
</file>

<file path=ppt/slideMasters/slideMaster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17" name="Apricot Solar Keynote8.png" descr="Apricot Solar Keynote8.png"/>
          <p:cNvPicPr/>
          <p:nvPr/>
        </p:nvPicPr>
        <p:blipFill>
          <a:blip r:embed="rId2"/>
          <a:stretch/>
        </p:blipFill>
        <p:spPr>
          <a:xfrm>
            <a:off x="-51480" y="-21600"/>
            <a:ext cx="12239280" cy="6877440"/>
          </a:xfrm>
          <a:prstGeom prst="rect">
            <a:avLst/>
          </a:prstGeom>
          <a:ln w="12600">
            <a:noFill/>
          </a:ln>
        </p:spPr>
      </p:pic>
      <p:sp>
        <p:nvSpPr>
          <p:cNvPr id="31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19"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20" name="PlaceHolder 3"/>
          <p:cNvSpPr>
            <a:spLocks noGrp="1"/>
          </p:cNvSpPr>
          <p:nvPr>
            <p:ph type="sldNum" idx="95"/>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06E93562-A226-4E8D-9D34-B46F12CC2CC0}" type="slidenum">
              <a:rPr b="0" lang="en-US" sz="1000" strike="noStrike" u="none">
                <a:solidFill>
                  <a:srgbClr val="888888"/>
                </a:solidFill>
                <a:uFillTx/>
                <a:latin typeface="Arial"/>
                <a:ea typeface="Arial"/>
              </a:rPr>
              <a:t>&lt;number&gt;</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53" r:id="rId3"/>
  </p:sldLayoutIdLst>
</p:sldMaster>
</file>

<file path=ppt/slideMasters/slideMaster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3" name="Apricot Solar Keynote5.png" descr="Apricot Solar Keynote5.png"/>
          <p:cNvPicPr/>
          <p:nvPr/>
        </p:nvPicPr>
        <p:blipFill>
          <a:blip r:embed="rId2"/>
          <a:stretch/>
        </p:blipFill>
        <p:spPr>
          <a:xfrm>
            <a:off x="6120" y="3240"/>
            <a:ext cx="12163320" cy="6834600"/>
          </a:xfrm>
          <a:prstGeom prst="rect">
            <a:avLst/>
          </a:prstGeom>
          <a:ln w="12600">
            <a:noFill/>
          </a:ln>
        </p:spPr>
      </p:pic>
      <p:sp>
        <p:nvSpPr>
          <p:cNvPr id="32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2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26" name="PlaceHolder 3"/>
          <p:cNvSpPr>
            <a:spLocks noGrp="1"/>
          </p:cNvSpPr>
          <p:nvPr>
            <p:ph type="sldNum" idx="96"/>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B9E44A49-2CF0-450B-A4AC-32376C24E251}"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55" r:id="rId3"/>
  </p:sldLayoutIdLst>
</p:sldMaster>
</file>

<file path=ppt/slideMasters/slideMaster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3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31" name="PlaceHolder 3"/>
          <p:cNvSpPr>
            <a:spLocks noGrp="1"/>
          </p:cNvSpPr>
          <p:nvPr>
            <p:ph type="sldNum" idx="97"/>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AC9782A7-DDA9-4F93-9B78-B6A2E28F10AB}"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57" r:id="rId2"/>
  </p:sldLayoutIdLst>
</p:sldMaster>
</file>

<file path=ppt/slideMasters/slideMaster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3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36" name="PlaceHolder 3"/>
          <p:cNvSpPr>
            <a:spLocks noGrp="1"/>
          </p:cNvSpPr>
          <p:nvPr>
            <p:ph type="sldNum" idx="98"/>
          </p:nvPr>
        </p:nvSpPr>
        <p:spPr>
          <a:xfrm>
            <a:off x="6007680" y="650052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C9802A9B-5E0D-459D-9D9C-5C620812E6D7}" type="slidenum">
              <a:rPr b="0" lang="en-US" sz="800" strike="noStrike" u="none">
                <a:solidFill>
                  <a:srgbClr val="000000"/>
                </a:solidFill>
                <a:uFillTx/>
                <a:latin typeface="Helvetica Neue"/>
                <a:ea typeface="Helvetica Neue"/>
              </a:rPr>
              <a:t>&lt;number&gt;</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59" r:id="rId2"/>
  </p:sldLayoutIdLst>
</p:sldMaster>
</file>

<file path=ppt/slideMasters/slideMaster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9" name="Apricot-Solar-Keynote19.jpg" descr="Apricot-Solar-Keynote19.jpg"/>
          <p:cNvPicPr/>
          <p:nvPr/>
        </p:nvPicPr>
        <p:blipFill>
          <a:blip r:embed="rId2"/>
          <a:stretch/>
        </p:blipFill>
        <p:spPr>
          <a:xfrm>
            <a:off x="6120" y="3240"/>
            <a:ext cx="12163320" cy="6834600"/>
          </a:xfrm>
          <a:prstGeom prst="rect">
            <a:avLst/>
          </a:prstGeom>
          <a:ln w="12600">
            <a:noFill/>
          </a:ln>
        </p:spPr>
      </p:pic>
      <p:sp>
        <p:nvSpPr>
          <p:cNvPr id="34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4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42" name="PlaceHolder 3"/>
          <p:cNvSpPr>
            <a:spLocks noGrp="1"/>
          </p:cNvSpPr>
          <p:nvPr>
            <p:ph type="sldNum" idx="99"/>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1892F0DD-A1C5-4784-AFF1-111B4F32FCD5}"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61" r:id="rId3"/>
  </p:sldLayoutIdLst>
</p:sldMaster>
</file>

<file path=ppt/slideMasters/slideMaster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4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47" name="PlaceHolder 3"/>
          <p:cNvSpPr>
            <a:spLocks noGrp="1"/>
          </p:cNvSpPr>
          <p:nvPr>
            <p:ph type="sldNum" idx="100"/>
          </p:nvPr>
        </p:nvSpPr>
        <p:spPr>
          <a:xfrm>
            <a:off x="10986480" y="6354360"/>
            <a:ext cx="351000" cy="352800"/>
          </a:xfrm>
          <a:prstGeom prst="rect">
            <a:avLst/>
          </a:prstGeom>
          <a:noFill/>
          <a:ln w="12600">
            <a:noFill/>
          </a:ln>
        </p:spPr>
        <p:txBody>
          <a:bodyPr lIns="91440" rIns="91440" tIns="91440" bIns="9144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DF484C41-6160-4031-886F-5364ABC05871}"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63" r:id="rId2"/>
  </p:sldLayoutIdLst>
</p:sldMaster>
</file>

<file path=ppt/slideMasters/slideMaster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51"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52" name="PlaceHolder 3"/>
          <p:cNvSpPr>
            <a:spLocks noGrp="1"/>
          </p:cNvSpPr>
          <p:nvPr>
            <p:ph type="sldNum" idx="101"/>
          </p:nvPr>
        </p:nvSpPr>
        <p:spPr>
          <a:xfrm>
            <a:off x="10986480" y="6354360"/>
            <a:ext cx="350640" cy="352800"/>
          </a:xfrm>
          <a:prstGeom prst="rect">
            <a:avLst/>
          </a:prstGeom>
          <a:noFill/>
          <a:ln w="12600">
            <a:noFill/>
          </a:ln>
        </p:spPr>
        <p:txBody>
          <a:bodyPr lIns="91440" rIns="91440" tIns="91440" bIns="91440" anchor="ctr">
            <a:noAutofit/>
          </a:bodyPr>
          <a:lstStyle>
            <a:lvl1pPr indent="0" algn="r" defTabSz="914400">
              <a:lnSpc>
                <a:spcPct val="100000"/>
              </a:lnSpc>
              <a:buNone/>
              <a:tabLst>
                <a:tab algn="l" pos="0"/>
              </a:tabLst>
              <a:defRPr b="0" lang="en-US" sz="1200" strike="noStrike" u="none">
                <a:solidFill>
                  <a:srgbClr val="888888"/>
                </a:solidFill>
                <a:uFillTx/>
                <a:latin typeface="Calibri"/>
                <a:ea typeface="Calibri"/>
              </a:defRPr>
            </a:lvl1pPr>
          </a:lstStyle>
          <a:p>
            <a:pPr indent="0" algn="r" defTabSz="914400">
              <a:lnSpc>
                <a:spcPct val="100000"/>
              </a:lnSpc>
              <a:buNone/>
              <a:tabLst>
                <a:tab algn="l" pos="0"/>
              </a:tabLst>
            </a:pPr>
            <a:fld id="{B3AE8770-167F-4B53-AE5F-E109B25DE3EA}"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65"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6"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7" name="PlaceHolder 3"/>
          <p:cNvSpPr>
            <a:spLocks noGrp="1"/>
          </p:cNvSpPr>
          <p:nvPr>
            <p:ph type="ftr" idx="16"/>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38" name="PlaceHolder 4"/>
          <p:cNvSpPr>
            <a:spLocks noGrp="1"/>
          </p:cNvSpPr>
          <p:nvPr>
            <p:ph type="sldNum" idx="17"/>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2969E8B8-8C78-4746-833E-694CA4ABB1D4}"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39" name="PlaceHolder 5"/>
          <p:cNvSpPr>
            <a:spLocks noGrp="1"/>
          </p:cNvSpPr>
          <p:nvPr>
            <p:ph type="dt" idx="18"/>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9" r:id="rId2"/>
  </p:sldLayoutIdLst>
</p:sldMaster>
</file>

<file path=ppt/slideMasters/slideMaster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5" name="Apricot Solar Keynote.png" descr="Apricot Solar Keynote.png"/>
          <p:cNvPicPr/>
          <p:nvPr/>
        </p:nvPicPr>
        <p:blipFill>
          <a:blip r:embed="rId2"/>
          <a:stretch/>
        </p:blipFill>
        <p:spPr>
          <a:xfrm>
            <a:off x="-27720" y="1800"/>
            <a:ext cx="12200040" cy="6855120"/>
          </a:xfrm>
          <a:prstGeom prst="rect">
            <a:avLst/>
          </a:prstGeom>
          <a:ln w="12600">
            <a:noFill/>
          </a:ln>
        </p:spPr>
      </p:pic>
      <p:sp>
        <p:nvSpPr>
          <p:cNvPr id="35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5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58" name="PlaceHolder 3"/>
          <p:cNvSpPr>
            <a:spLocks noGrp="1"/>
          </p:cNvSpPr>
          <p:nvPr>
            <p:ph type="sldNum" idx="102"/>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0AAFED24-2207-493A-8104-34E2FACFDE0E}"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67" r:id="rId3"/>
  </p:sldLayoutIdLst>
</p:sldMaster>
</file>

<file path=ppt/slideMasters/slideMaster6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1" name="Apricot-Solar-Keynote19.jpg" descr="Apricot-Solar-Keynote19.jpg"/>
          <p:cNvPicPr/>
          <p:nvPr/>
        </p:nvPicPr>
        <p:blipFill>
          <a:blip r:embed="rId2"/>
          <a:stretch/>
        </p:blipFill>
        <p:spPr>
          <a:xfrm>
            <a:off x="2880" y="1800"/>
            <a:ext cx="12169440" cy="6838200"/>
          </a:xfrm>
          <a:prstGeom prst="rect">
            <a:avLst/>
          </a:prstGeom>
          <a:ln w="12600">
            <a:noFill/>
          </a:ln>
        </p:spPr>
      </p:pic>
      <p:sp>
        <p:nvSpPr>
          <p:cNvPr id="36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6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64" name="PlaceHolder 3"/>
          <p:cNvSpPr>
            <a:spLocks noGrp="1"/>
          </p:cNvSpPr>
          <p:nvPr>
            <p:ph type="sldNum" idx="103"/>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7DD7C9A4-B0D5-4C26-862F-D46B95357ADD}" type="slidenum">
              <a:rPr b="0" lang="en-US" sz="900" strike="noStrike" u="none">
                <a:solidFill>
                  <a:srgbClr val="888888"/>
                </a:solidFill>
                <a:uFillTx/>
                <a:latin typeface="Arial"/>
                <a:ea typeface="Arial"/>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69" r:id="rId3"/>
  </p:sldLayoutIdLst>
</p:sldMaster>
</file>

<file path=ppt/slideMasters/slideMaster6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68"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69" name="PlaceHolder 3"/>
          <p:cNvSpPr>
            <a:spLocks noGrp="1"/>
          </p:cNvSpPr>
          <p:nvPr>
            <p:ph type="ftr" idx="104"/>
          </p:nvPr>
        </p:nvSpPr>
        <p:spPr>
          <a:xfrm>
            <a:off x="0" y="0"/>
            <a:ext cx="360" cy="3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370" name="PlaceHolder 4"/>
          <p:cNvSpPr>
            <a:spLocks noGrp="1"/>
          </p:cNvSpPr>
          <p:nvPr>
            <p:ph type="sldNum" idx="105"/>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D2D61C08-C503-4EC7-9206-4321AF4E9C7A}"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
        <p:nvSpPr>
          <p:cNvPr id="371" name="PlaceHolder 5"/>
          <p:cNvSpPr>
            <a:spLocks noGrp="1"/>
          </p:cNvSpPr>
          <p:nvPr>
            <p:ph type="dt" idx="106"/>
          </p:nvPr>
        </p:nvSpPr>
        <p:spPr>
          <a:xfrm>
            <a:off x="0" y="0"/>
            <a:ext cx="360" cy="360"/>
          </a:xfrm>
          <a:prstGeom prst="rect">
            <a:avLst/>
          </a:prstGeom>
          <a:noFill/>
          <a:ln w="0">
            <a:noFill/>
          </a:ln>
        </p:spPr>
        <p:txBody>
          <a:bodyPr lIns="90000" rIns="90000" tIns="-45000" bIns="-4500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1" r:id="rId2"/>
  </p:sldLayoutIdLst>
</p:sldMaster>
</file>

<file path=ppt/slideMasters/slideMaster6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75"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76" name="PlaceHolder 3"/>
          <p:cNvSpPr>
            <a:spLocks noGrp="1"/>
          </p:cNvSpPr>
          <p:nvPr>
            <p:ph type="ftr" idx="107"/>
          </p:nvPr>
        </p:nvSpPr>
        <p:spPr>
          <a:xfrm>
            <a:off x="0" y="0"/>
            <a:ext cx="360" cy="3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377" name="PlaceHolder 4"/>
          <p:cNvSpPr>
            <a:spLocks noGrp="1"/>
          </p:cNvSpPr>
          <p:nvPr>
            <p:ph type="sldNum" idx="108"/>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3CD4EC06-449B-4C31-9298-552D6E7833F9}"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
        <p:nvSpPr>
          <p:cNvPr id="378" name="PlaceHolder 5"/>
          <p:cNvSpPr>
            <a:spLocks noGrp="1"/>
          </p:cNvSpPr>
          <p:nvPr>
            <p:ph type="dt" idx="109"/>
          </p:nvPr>
        </p:nvSpPr>
        <p:spPr>
          <a:xfrm>
            <a:off x="0" y="0"/>
            <a:ext cx="360" cy="360"/>
          </a:xfrm>
          <a:prstGeom prst="rect">
            <a:avLst/>
          </a:prstGeom>
          <a:noFill/>
          <a:ln w="0">
            <a:noFill/>
          </a:ln>
        </p:spPr>
        <p:txBody>
          <a:bodyPr lIns="90000" rIns="90000" tIns="-45000" bIns="-4500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3" r:id="rId2"/>
  </p:sldLayoutIdLst>
</p:sldMaster>
</file>

<file path=ppt/slideMasters/slideMaster6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8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83" name="PlaceHolder 3"/>
          <p:cNvSpPr>
            <a:spLocks noGrp="1"/>
          </p:cNvSpPr>
          <p:nvPr>
            <p:ph type="sldNum" idx="110"/>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C1ED4688-195C-43EA-A677-F993C1E736E7}"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5" r:id="rId2"/>
  </p:sldLayoutIdLst>
</p:sldMaster>
</file>

<file path=ppt/slideMasters/slideMaster6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8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88" name="PlaceHolder 3"/>
          <p:cNvSpPr>
            <a:spLocks noGrp="1"/>
          </p:cNvSpPr>
          <p:nvPr>
            <p:ph type="sldNum" idx="111"/>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5088A90C-9801-4E09-89EA-B18093F81C71}"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7" r:id="rId2"/>
  </p:sldLayoutIdLst>
</p:sldMaster>
</file>

<file path=ppt/slideMasters/slideMaster6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9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93" name="PlaceHolder 3"/>
          <p:cNvSpPr>
            <a:spLocks noGrp="1"/>
          </p:cNvSpPr>
          <p:nvPr>
            <p:ph type="sldNum" idx="112"/>
          </p:nvPr>
        </p:nvSpPr>
        <p:spPr>
          <a:xfrm>
            <a:off x="6000840" y="648900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22139108-BEF1-488C-8448-014650C9DA0C}"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9" r:id="rId2"/>
  </p:sldLayoutIdLst>
</p:sldMaster>
</file>

<file path=ppt/slideMasters/slideMaster6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9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98" name="PlaceHolder 3"/>
          <p:cNvSpPr>
            <a:spLocks noGrp="1"/>
          </p:cNvSpPr>
          <p:nvPr>
            <p:ph type="sldNum" idx="113"/>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CFA05241-1C47-4E46-A15B-6AEA5DD23150}"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1" r:id="rId2"/>
  </p:sldLayoutIdLst>
</p:sldMaster>
</file>

<file path=ppt/slideMasters/slideMaster6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0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03" name="PlaceHolder 3"/>
          <p:cNvSpPr>
            <a:spLocks noGrp="1"/>
          </p:cNvSpPr>
          <p:nvPr>
            <p:ph type="sldNum" idx="114"/>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30628B1C-EA73-4426-B7B7-8102A7B637BB}"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3" r:id="rId2"/>
  </p:sldLayoutIdLst>
</p:sldMaster>
</file>

<file path=ppt/slideMasters/slideMaster6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0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08" name="PlaceHolder 3"/>
          <p:cNvSpPr>
            <a:spLocks noGrp="1"/>
          </p:cNvSpPr>
          <p:nvPr>
            <p:ph type="sldNum" idx="115"/>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4B22A453-5963-4DF7-BEC6-300C746A31B5}"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5"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3"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4" name="PlaceHolder 3"/>
          <p:cNvSpPr>
            <a:spLocks noGrp="1"/>
          </p:cNvSpPr>
          <p:nvPr>
            <p:ph type="ftr" idx="19"/>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45" name="PlaceHolder 4"/>
          <p:cNvSpPr>
            <a:spLocks noGrp="1"/>
          </p:cNvSpPr>
          <p:nvPr>
            <p:ph type="sldNum" idx="20"/>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390BCFCF-D5ED-4979-B819-CBA920D0C859}"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46" name="PlaceHolder 5"/>
          <p:cNvSpPr>
            <a:spLocks noGrp="1"/>
          </p:cNvSpPr>
          <p:nvPr>
            <p:ph type="dt" idx="21"/>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1" r:id="rId2"/>
  </p:sldLayoutIdLst>
</p:sldMaster>
</file>

<file path=ppt/slideMasters/slideMaster7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1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13" name="PlaceHolder 3"/>
          <p:cNvSpPr>
            <a:spLocks noGrp="1"/>
          </p:cNvSpPr>
          <p:nvPr>
            <p:ph type="sldNum" idx="116"/>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C9045FB9-764F-41E0-9A25-35F73EB4E347}"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7" r:id="rId2"/>
  </p:sldLayoutIdLst>
</p:sldMaster>
</file>

<file path=ppt/slideMasters/slideMaster7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1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18" name="PlaceHolder 3"/>
          <p:cNvSpPr>
            <a:spLocks noGrp="1"/>
          </p:cNvSpPr>
          <p:nvPr>
            <p:ph type="sldNum" idx="117"/>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85A4B5AE-F141-46DA-BF92-76B8E894DF67}"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9" r:id="rId2"/>
  </p:sldLayoutIdLst>
</p:sldMaster>
</file>

<file path=ppt/slideMasters/slideMaster7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2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23" name="PlaceHolder 3"/>
          <p:cNvSpPr>
            <a:spLocks noGrp="1"/>
          </p:cNvSpPr>
          <p:nvPr>
            <p:ph type="sldNum" idx="118"/>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291EAA83-CB61-417E-B100-E6CE6E4F12D5}"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1" r:id="rId2"/>
  </p:sldLayoutIdLst>
</p:sldMaster>
</file>

<file path=ppt/slideMasters/slideMaster7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2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28" name="PlaceHolder 3"/>
          <p:cNvSpPr>
            <a:spLocks noGrp="1"/>
          </p:cNvSpPr>
          <p:nvPr>
            <p:ph type="sldNum" idx="119"/>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0A21353F-97D8-410C-B894-FD3D9C39CACC}"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3" r:id="rId2"/>
  </p:sldLayoutIdLst>
</p:sldMaster>
</file>

<file path=ppt/slideMasters/slideMaster7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3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33" name="PlaceHolder 3"/>
          <p:cNvSpPr>
            <a:spLocks noGrp="1"/>
          </p:cNvSpPr>
          <p:nvPr>
            <p:ph type="sldNum" idx="120"/>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ffffff"/>
                </a:solidFill>
                <a:uFillTx/>
                <a:latin typeface="Helvetica Neue"/>
                <a:ea typeface="Helvetica Neue"/>
              </a:defRPr>
            </a:lvl1pPr>
          </a:lstStyle>
          <a:p>
            <a:pPr indent="0" defTabSz="291960">
              <a:lnSpc>
                <a:spcPct val="100000"/>
              </a:lnSpc>
              <a:buNone/>
              <a:tabLst>
                <a:tab algn="l" pos="0"/>
              </a:tabLst>
            </a:pPr>
            <a:fld id="{B9D07301-B6C0-4203-8D6A-D0DF61F1DFF2}" type="slidenum">
              <a:rPr b="0" lang="en-US" sz="900" strike="noStrike" u="none">
                <a:solidFill>
                  <a:srgbClr val="ffffff"/>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5" r:id="rId2"/>
  </p:sldLayoutIdLst>
</p:sldMaster>
</file>

<file path=ppt/slideMasters/slideMaster7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3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38" name="PlaceHolder 3"/>
          <p:cNvSpPr>
            <a:spLocks noGrp="1"/>
          </p:cNvSpPr>
          <p:nvPr>
            <p:ph type="sldNum" idx="121"/>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7EAF6628-95D8-4CA8-8133-A514B233FD3C}" type="slidenum">
              <a:rPr b="0" lang="en-US" sz="900" strike="noStrike" u="none">
                <a:solidFill>
                  <a:srgbClr val="000000"/>
                </a:solidFill>
                <a:uFillTx/>
                <a:latin typeface="Helvetica Neue"/>
                <a:ea typeface="Helvetica Neue"/>
              </a:rPr>
              <a:t>&lt;number&gt;</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7" r:id="rId2"/>
  </p:sldLayoutIdLst>
</p:sldMaster>
</file>

<file path=ppt/slideMasters/slideMaster7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42"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43" name="PlaceHolder 3"/>
          <p:cNvSpPr>
            <a:spLocks noGrp="1"/>
          </p:cNvSpPr>
          <p:nvPr>
            <p:ph type="sldNum" idx="122"/>
          </p:nvPr>
        </p:nvSpPr>
        <p:spPr>
          <a:xfrm>
            <a:off x="8610480" y="6354360"/>
            <a:ext cx="2726640" cy="352800"/>
          </a:xfrm>
          <a:prstGeom prst="rect">
            <a:avLst/>
          </a:prstGeom>
          <a:noFill/>
          <a:ln w="12600">
            <a:noFill/>
          </a:ln>
        </p:spPr>
        <p:txBody>
          <a:bodyPr lIns="91440" rIns="91440" tIns="91440" bIns="91440" anchor="ctr">
            <a:noAutofit/>
          </a:bodyPr>
          <a:lstStyle>
            <a:lvl1pPr indent="0" algn="r" defTabSz="457200">
              <a:lnSpc>
                <a:spcPct val="100000"/>
              </a:lnSpc>
              <a:buNone/>
              <a:tabLst>
                <a:tab algn="l" pos="0"/>
              </a:tabLst>
              <a:defRPr b="0" lang="en-US" sz="1200" strike="noStrike" u="none">
                <a:solidFill>
                  <a:srgbClr val="888888"/>
                </a:solidFill>
                <a:uFillTx/>
                <a:latin typeface="Calibri"/>
                <a:ea typeface="Calibri"/>
              </a:defRPr>
            </a:lvl1pPr>
          </a:lstStyle>
          <a:p>
            <a:pPr indent="0" algn="r" defTabSz="457200">
              <a:lnSpc>
                <a:spcPct val="100000"/>
              </a:lnSpc>
              <a:buNone/>
              <a:tabLst>
                <a:tab algn="l" pos="0"/>
              </a:tabLst>
            </a:pPr>
            <a:fld id="{B757DB30-96C4-48F0-9891-6EC4D92ED9C9}" type="slidenum">
              <a:rPr b="0" lang="en-US" sz="1200" strike="noStrike" u="none">
                <a:solidFill>
                  <a:srgbClr val="888888"/>
                </a:solidFill>
                <a:uFillTx/>
                <a:latin typeface="Calibri"/>
                <a:ea typeface="Calibri"/>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9" r:id="rId2"/>
    <p:sldLayoutId id="2147483800" r:id="rId3"/>
  </p:sldLayoutIdLst>
</p:sldMaster>
</file>

<file path=ppt/slideMasters/slideMaster7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49" name="PlaceHolder 2"/>
          <p:cNvSpPr>
            <a:spLocks noGrp="1"/>
          </p:cNvSpPr>
          <p:nvPr>
            <p:ph type="sldNum" idx="123"/>
          </p:nvPr>
        </p:nvSpPr>
        <p:spPr>
          <a:xfrm>
            <a:off x="7819200" y="6229800"/>
            <a:ext cx="241560" cy="236520"/>
          </a:xfrm>
          <a:prstGeom prst="rect">
            <a:avLst/>
          </a:prstGeom>
          <a:noFill/>
          <a:ln w="12600">
            <a:noFill/>
          </a:ln>
        </p:spPr>
        <p:txBody>
          <a:bodyPr lIns="64440" rIns="64440" tIns="64440" bIns="64440" anchor="ctr">
            <a:noAutofit/>
          </a:bodyPr>
          <a:lstStyle>
            <a:lvl1pPr indent="0" algn="r" defTabSz="410760">
              <a:lnSpc>
                <a:spcPct val="100000"/>
              </a:lnSpc>
              <a:buNone/>
              <a:tabLst>
                <a:tab algn="l" pos="0"/>
              </a:tabLst>
              <a:defRPr b="0" lang="en-US" sz="800" strike="noStrike" u="none">
                <a:solidFill>
                  <a:srgbClr val="000000"/>
                </a:solidFill>
                <a:uFillTx/>
                <a:latin typeface="Helvetica Light"/>
                <a:ea typeface="Helvetica Light"/>
              </a:defRPr>
            </a:lvl1pPr>
          </a:lstStyle>
          <a:p>
            <a:pPr indent="0" algn="r" defTabSz="410760">
              <a:lnSpc>
                <a:spcPct val="100000"/>
              </a:lnSpc>
              <a:buNone/>
              <a:tabLst>
                <a:tab algn="l" pos="0"/>
              </a:tabLst>
            </a:pPr>
            <a:fld id="{4A43DDBF-43BA-477C-9BA0-6C1320493893}" type="slidenum">
              <a:rPr b="0" lang="en-US" sz="800" strike="noStrike" u="none">
                <a:solidFill>
                  <a:srgbClr val="000000"/>
                </a:solidFill>
                <a:uFillTx/>
                <a:latin typeface="Helvetica Light"/>
                <a:ea typeface="Helvetica Light"/>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02" r:id="rId2"/>
  </p:sldLayoutIdLst>
</p:sldMaster>
</file>

<file path=ppt/slideMasters/slideMaster7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e6"/>
        </a:solidFill>
      </p:bgPr>
    </p:bg>
    <p:spTree>
      <p:nvGrpSpPr>
        <p:cNvPr id="1" name=""/>
        <p:cNvGrpSpPr/>
        <p:nvPr/>
      </p:nvGrpSpPr>
      <p:grpSpPr>
        <a:xfrm>
          <a:off x="0" y="0"/>
          <a:ext cx="0" cy="0"/>
          <a:chOff x="0" y="0"/>
          <a:chExt cx="0" cy="0"/>
        </a:xfrm>
      </p:grpSpPr>
      <p:pic>
        <p:nvPicPr>
          <p:cNvPr id="452" name="Star-Icon.png" descr="Star-Icon.png"/>
          <p:cNvPicPr/>
          <p:nvPr/>
        </p:nvPicPr>
        <p:blipFill>
          <a:blip r:embed="rId2"/>
          <a:stretch/>
        </p:blipFill>
        <p:spPr>
          <a:xfrm>
            <a:off x="10211400" y="4968720"/>
            <a:ext cx="1605960" cy="1605960"/>
          </a:xfrm>
          <a:prstGeom prst="rect">
            <a:avLst/>
          </a:prstGeom>
          <a:ln w="12600">
            <a:noFill/>
          </a:ln>
        </p:spPr>
      </p:pic>
      <p:sp>
        <p:nvSpPr>
          <p:cNvPr id="453"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54" name="PlaceHolder 2"/>
          <p:cNvSpPr>
            <a:spLocks noGrp="1"/>
          </p:cNvSpPr>
          <p:nvPr>
            <p:ph type="sldNum" idx="124"/>
          </p:nvPr>
        </p:nvSpPr>
        <p:spPr>
          <a:xfrm>
            <a:off x="5979600" y="6540480"/>
            <a:ext cx="280080" cy="270720"/>
          </a:xfrm>
          <a:prstGeom prst="rect">
            <a:avLst/>
          </a:prstGeom>
          <a:noFill/>
          <a:ln w="12600">
            <a:noFill/>
          </a:ln>
        </p:spPr>
        <p:txBody>
          <a:bodyPr lIns="50760" rIns="50760" tIns="50760" bIns="50760" anchor="t">
            <a:noAutofit/>
          </a:bodyPr>
          <a:lstStyle>
            <a:lvl1pPr indent="0" defTabSz="412920">
              <a:lnSpc>
                <a:spcPct val="100000"/>
              </a:lnSpc>
              <a:buNone/>
              <a:tabLst>
                <a:tab algn="l" pos="0"/>
              </a:tabLst>
              <a:defRPr b="0" lang="en-US" sz="1200" strike="noStrike" u="none">
                <a:solidFill>
                  <a:srgbClr val="000000"/>
                </a:solidFill>
                <a:uFillTx/>
                <a:latin typeface="Helvetica Neue Light"/>
                <a:ea typeface="Helvetica Neue Light"/>
              </a:defRPr>
            </a:lvl1pPr>
          </a:lstStyle>
          <a:p>
            <a:pPr indent="0" defTabSz="412920">
              <a:lnSpc>
                <a:spcPct val="100000"/>
              </a:lnSpc>
              <a:buNone/>
              <a:tabLst>
                <a:tab algn="l" pos="0"/>
              </a:tabLst>
            </a:pPr>
            <a:fld id="{9C58684D-4E88-448D-B283-FF8919C0FA6C}" type="slidenum">
              <a:rPr b="0" lang="en-US" sz="1200" strike="noStrike" u="none">
                <a:solidFill>
                  <a:srgbClr val="000000"/>
                </a:solidFill>
                <a:uFillTx/>
                <a:latin typeface="Helvetica Neue Light"/>
                <a:ea typeface="Helvetica Neue Light"/>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04" r:id="rId3"/>
  </p:sldLayoutIdLst>
</p:sldMaster>
</file>

<file path=ppt/slideMasters/slideMaster7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e6e6"/>
        </a:solidFill>
      </p:bgPr>
    </p:bg>
    <p:spTree>
      <p:nvGrpSpPr>
        <p:cNvPr id="1" name=""/>
        <p:cNvGrpSpPr/>
        <p:nvPr/>
      </p:nvGrpSpPr>
      <p:grpSpPr>
        <a:xfrm>
          <a:off x="0" y="0"/>
          <a:ext cx="0" cy="0"/>
          <a:chOff x="0" y="0"/>
          <a:chExt cx="0" cy="0"/>
        </a:xfrm>
      </p:grpSpPr>
      <p:sp>
        <p:nvSpPr>
          <p:cNvPr id="45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58" name="PlaceHolder 2"/>
          <p:cNvSpPr>
            <a:spLocks noGrp="1"/>
          </p:cNvSpPr>
          <p:nvPr>
            <p:ph type="sldNum" idx="125"/>
          </p:nvPr>
        </p:nvSpPr>
        <p:spPr>
          <a:xfrm>
            <a:off x="5979600" y="6540480"/>
            <a:ext cx="280080" cy="270720"/>
          </a:xfrm>
          <a:prstGeom prst="rect">
            <a:avLst/>
          </a:prstGeom>
          <a:noFill/>
          <a:ln w="12600">
            <a:noFill/>
          </a:ln>
        </p:spPr>
        <p:txBody>
          <a:bodyPr lIns="50760" rIns="50760" tIns="50760" bIns="50760" anchor="t">
            <a:noAutofit/>
          </a:bodyPr>
          <a:lstStyle>
            <a:lvl1pPr indent="0" defTabSz="412920">
              <a:lnSpc>
                <a:spcPct val="100000"/>
              </a:lnSpc>
              <a:buNone/>
              <a:tabLst>
                <a:tab algn="l" pos="0"/>
              </a:tabLst>
              <a:defRPr b="0" lang="en-US" sz="1200" strike="noStrike" u="none">
                <a:solidFill>
                  <a:srgbClr val="000000"/>
                </a:solidFill>
                <a:uFillTx/>
                <a:latin typeface="Helvetica Neue Light"/>
                <a:ea typeface="Helvetica Neue Light"/>
              </a:defRPr>
            </a:lvl1pPr>
          </a:lstStyle>
          <a:p>
            <a:pPr indent="0" defTabSz="412920">
              <a:lnSpc>
                <a:spcPct val="100000"/>
              </a:lnSpc>
              <a:buNone/>
              <a:tabLst>
                <a:tab algn="l" pos="0"/>
              </a:tabLst>
            </a:pPr>
            <a:fld id="{C519C435-3782-42BC-9234-204E192279A7}" type="slidenum">
              <a:rPr b="0" lang="en-US" sz="1200" strike="noStrike" u="none">
                <a:solidFill>
                  <a:srgbClr val="000000"/>
                </a:solidFill>
                <a:uFillTx/>
                <a:latin typeface="Helvetica Neue Light"/>
                <a:ea typeface="Helvetica Neue Light"/>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06"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0"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51" name="PlaceHolder 3"/>
          <p:cNvSpPr>
            <a:spLocks noGrp="1"/>
          </p:cNvSpPr>
          <p:nvPr>
            <p:ph type="ftr" idx="22"/>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52" name="PlaceHolder 4"/>
          <p:cNvSpPr>
            <a:spLocks noGrp="1"/>
          </p:cNvSpPr>
          <p:nvPr>
            <p:ph type="sldNum" idx="23"/>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59EA8ED8-AF7E-4011-807D-FF534B418047}"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53" name="PlaceHolder 5"/>
          <p:cNvSpPr>
            <a:spLocks noGrp="1"/>
          </p:cNvSpPr>
          <p:nvPr>
            <p:ph type="dt" idx="24"/>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3" r:id="rId2"/>
  </p:sldLayoutIdLst>
</p:sldMaster>
</file>

<file path=ppt/slideMasters/slideMaster8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62" name="PlaceHolder 2"/>
          <p:cNvSpPr>
            <a:spLocks noGrp="1"/>
          </p:cNvSpPr>
          <p:nvPr>
            <p:ph type="sldNum" idx="126"/>
          </p:nvPr>
        </p:nvSpPr>
        <p:spPr>
          <a:xfrm>
            <a:off x="6000840" y="648684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A08E5D30-FCC5-44AC-9E8C-B21B7CC77D24}"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08" r:id="rId2"/>
  </p:sldLayoutIdLst>
</p:sldMaster>
</file>

<file path=ppt/slideMasters/slideMaster8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65" name="Apricot Solar Keynote20.png" descr="Apricot Solar Keynote20.png"/>
          <p:cNvPicPr/>
          <p:nvPr/>
        </p:nvPicPr>
        <p:blipFill>
          <a:blip r:embed="rId2"/>
          <a:stretch/>
        </p:blipFill>
        <p:spPr>
          <a:xfrm>
            <a:off x="5760" y="1800"/>
            <a:ext cx="12169440" cy="6838200"/>
          </a:xfrm>
          <a:prstGeom prst="rect">
            <a:avLst/>
          </a:prstGeom>
          <a:ln w="12600">
            <a:noFill/>
          </a:ln>
        </p:spPr>
      </p:pic>
      <p:sp>
        <p:nvSpPr>
          <p:cNvPr id="46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67" name="PlaceHolder 2"/>
          <p:cNvSpPr>
            <a:spLocks noGrp="1"/>
          </p:cNvSpPr>
          <p:nvPr>
            <p:ph type="sldNum" idx="127"/>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CFBD504E-8A2B-499D-86BA-CD29148D35F4}"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10" r:id="rId3"/>
  </p:sldLayoutIdLst>
</p:sldMaster>
</file>

<file path=ppt/slideMasters/slideMaster8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70"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47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72" name="PlaceHolder 2"/>
          <p:cNvSpPr>
            <a:spLocks noGrp="1"/>
          </p:cNvSpPr>
          <p:nvPr>
            <p:ph type="sldNum" idx="128"/>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515B6DCA-E100-4040-8B88-8B067927BAA9}"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12" r:id="rId3"/>
  </p:sldLayoutIdLst>
</p:sldMaster>
</file>

<file path=ppt/slideMasters/slideMaster8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75" name="Apricot-Solar-Keynote14.jpg" descr="Apricot-Solar-Keynote14.jpg"/>
          <p:cNvPicPr/>
          <p:nvPr/>
        </p:nvPicPr>
        <p:blipFill>
          <a:blip r:embed="rId2"/>
          <a:stretch/>
        </p:blipFill>
        <p:spPr>
          <a:xfrm>
            <a:off x="2880" y="1800"/>
            <a:ext cx="12169440" cy="6838200"/>
          </a:xfrm>
          <a:prstGeom prst="rect">
            <a:avLst/>
          </a:prstGeom>
          <a:ln w="12600">
            <a:noFill/>
          </a:ln>
        </p:spPr>
      </p:pic>
      <p:sp>
        <p:nvSpPr>
          <p:cNvPr id="47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77" name="PlaceHolder 2"/>
          <p:cNvSpPr>
            <a:spLocks noGrp="1"/>
          </p:cNvSpPr>
          <p:nvPr>
            <p:ph type="sldNum" idx="129"/>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FA90E186-5DFD-4584-9428-38A515FE2399}"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14" r:id="rId3"/>
  </p:sldLayoutIdLst>
</p:sldMaster>
</file>

<file path=ppt/slideMasters/slideMaster8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81" name="PlaceHolder 2"/>
          <p:cNvSpPr>
            <a:spLocks noGrp="1"/>
          </p:cNvSpPr>
          <p:nvPr>
            <p:ph type="sldNum" idx="130"/>
          </p:nvPr>
        </p:nvSpPr>
        <p:spPr>
          <a:xfrm>
            <a:off x="6007680" y="650196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D56F7546-9FA7-4529-BFE0-8BA2A47A18D2}" type="slidenum">
              <a:rPr b="0" lang="en-US" sz="800" strike="noStrike" u="none">
                <a:solidFill>
                  <a:srgbClr val="000000"/>
                </a:solidFill>
                <a:uFillTx/>
                <a:latin typeface="Helvetica Neue"/>
                <a:ea typeface="Helvetica Neue"/>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16" r:id="rId2"/>
  </p:sldLayoutIdLst>
</p:sldMaster>
</file>

<file path=ppt/slideMasters/slideMaster8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84" name="Apricot-Solar-Keynote18.jpg" descr="Apricot-Solar-Keynote18.jpg"/>
          <p:cNvPicPr/>
          <p:nvPr/>
        </p:nvPicPr>
        <p:blipFill>
          <a:blip r:embed="rId2"/>
          <a:stretch/>
        </p:blipFill>
        <p:spPr>
          <a:xfrm>
            <a:off x="2880" y="1800"/>
            <a:ext cx="12169440" cy="6838200"/>
          </a:xfrm>
          <a:prstGeom prst="rect">
            <a:avLst/>
          </a:prstGeom>
          <a:ln w="12600">
            <a:noFill/>
          </a:ln>
        </p:spPr>
      </p:pic>
      <p:sp>
        <p:nvSpPr>
          <p:cNvPr id="48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86" name="PlaceHolder 2"/>
          <p:cNvSpPr>
            <a:spLocks noGrp="1"/>
          </p:cNvSpPr>
          <p:nvPr>
            <p:ph type="sldNum" idx="131"/>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DF8F7F2B-D70E-4577-B457-251E94313687}"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18" r:id="rId3"/>
  </p:sldLayoutIdLst>
</p:sldMaster>
</file>

<file path=ppt/slideMasters/slideMaster8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89" name="Apricot Solar Keynote20.png" descr="Apricot Solar Keynote20.png"/>
          <p:cNvPicPr/>
          <p:nvPr/>
        </p:nvPicPr>
        <p:blipFill>
          <a:blip r:embed="rId2"/>
          <a:stretch/>
        </p:blipFill>
        <p:spPr>
          <a:xfrm>
            <a:off x="9000" y="3240"/>
            <a:ext cx="12163320" cy="6834600"/>
          </a:xfrm>
          <a:prstGeom prst="rect">
            <a:avLst/>
          </a:prstGeom>
          <a:ln w="12600">
            <a:noFill/>
          </a:ln>
        </p:spPr>
      </p:pic>
      <p:sp>
        <p:nvSpPr>
          <p:cNvPr id="490"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91" name="PlaceHolder 2"/>
          <p:cNvSpPr>
            <a:spLocks noGrp="1"/>
          </p:cNvSpPr>
          <p:nvPr>
            <p:ph type="sldNum" idx="132"/>
          </p:nvPr>
        </p:nvSpPr>
        <p:spPr>
          <a:xfrm>
            <a:off x="11454840" y="6378480"/>
            <a:ext cx="108360" cy="1065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800" strike="noStrike" u="none">
                <a:solidFill>
                  <a:srgbClr val="888888"/>
                </a:solidFill>
                <a:uFillTx/>
                <a:latin typeface="Arial"/>
                <a:ea typeface="Arial"/>
              </a:defRPr>
            </a:lvl1pPr>
          </a:lstStyle>
          <a:p>
            <a:pPr indent="0" algn="r" defTabSz="554760">
              <a:lnSpc>
                <a:spcPct val="100000"/>
              </a:lnSpc>
              <a:buNone/>
              <a:tabLst>
                <a:tab algn="l" pos="0"/>
              </a:tabLst>
            </a:pPr>
            <a:fld id="{6D5A39F3-8362-4760-9E9C-44672BCA8F89}" type="slidenum">
              <a:rPr b="0" lang="en-US" sz="800" strike="noStrike" u="none">
                <a:solidFill>
                  <a:srgbClr val="888888"/>
                </a:solidFill>
                <a:uFillTx/>
                <a:latin typeface="Arial"/>
                <a:ea typeface="Arial"/>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20" r:id="rId3"/>
  </p:sldLayoutIdLst>
</p:sldMaster>
</file>

<file path=ppt/slideMasters/slideMaster8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94" name="Apricot-Solar-Keynote19.jpg" descr="Apricot-Solar-Keynote19.jpg"/>
          <p:cNvPicPr/>
          <p:nvPr/>
        </p:nvPicPr>
        <p:blipFill>
          <a:blip r:embed="rId2"/>
          <a:stretch/>
        </p:blipFill>
        <p:spPr>
          <a:xfrm>
            <a:off x="-69120" y="-38880"/>
            <a:ext cx="12313800" cy="6919200"/>
          </a:xfrm>
          <a:prstGeom prst="rect">
            <a:avLst/>
          </a:prstGeom>
          <a:ln w="12600">
            <a:noFill/>
          </a:ln>
        </p:spPr>
      </p:pic>
      <p:sp>
        <p:nvSpPr>
          <p:cNvPr id="495"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96" name="PlaceHolder 2"/>
          <p:cNvSpPr>
            <a:spLocks noGrp="1"/>
          </p:cNvSpPr>
          <p:nvPr>
            <p:ph type="sldNum" idx="133"/>
          </p:nvPr>
        </p:nvSpPr>
        <p:spPr>
          <a:xfrm>
            <a:off x="11441160" y="637992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EE536F8F-8DEC-4453-898D-A922F0961E5A}"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22" r:id="rId3"/>
  </p:sldLayoutIdLst>
</p:sldMaster>
</file>

<file path=ppt/slideMasters/slideMaster8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99"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00" name="PlaceHolder 2"/>
          <p:cNvSpPr>
            <a:spLocks noGrp="1"/>
          </p:cNvSpPr>
          <p:nvPr>
            <p:ph type="sldNum" idx="134"/>
          </p:nvPr>
        </p:nvSpPr>
        <p:spPr>
          <a:xfrm>
            <a:off x="11095920" y="6292800"/>
            <a:ext cx="470160" cy="475920"/>
          </a:xfrm>
          <a:prstGeom prst="rect">
            <a:avLst/>
          </a:prstGeom>
          <a:noFill/>
          <a:ln w="12600">
            <a:noFill/>
          </a:ln>
        </p:spPr>
        <p:txBody>
          <a:bodyPr lIns="122040" rIns="122040" tIns="122040" bIns="122040" anchor="ctr">
            <a:noAutofit/>
          </a:bodyPr>
          <a:lstStyle>
            <a:lvl1pPr indent="0" algn="r" defTabSz="1219320">
              <a:lnSpc>
                <a:spcPct val="100000"/>
              </a:lnSpc>
              <a:buNone/>
              <a:tabLst>
                <a:tab algn="l" pos="0"/>
              </a:tabLst>
              <a:defRPr b="0" lang="en-US" sz="1600" strike="noStrike" u="none">
                <a:solidFill>
                  <a:srgbClr val="888888"/>
                </a:solidFill>
                <a:uFillTx/>
                <a:latin typeface="Calibri"/>
                <a:ea typeface="Calibri"/>
              </a:defRPr>
            </a:lvl1pPr>
          </a:lstStyle>
          <a:p>
            <a:pPr indent="0" algn="r" defTabSz="1219320">
              <a:lnSpc>
                <a:spcPct val="100000"/>
              </a:lnSpc>
              <a:buNone/>
              <a:tabLst>
                <a:tab algn="l" pos="0"/>
              </a:tabLst>
            </a:pPr>
            <a:fld id="{2AAC12DE-E4C7-4D90-A108-69B626785B3D}" type="slidenum">
              <a:rPr b="0" lang="en-US" sz="1600" strike="noStrike" u="none">
                <a:solidFill>
                  <a:srgbClr val="888888"/>
                </a:solidFill>
                <a:uFillTx/>
                <a:latin typeface="Calibri"/>
                <a:ea typeface="Calibri"/>
              </a:rPr>
              <a:t>1</a:t>
            </a:fld>
            <a:endParaRPr b="0" lang="en-US" sz="16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24" r:id="rId3"/>
  </p:sldLayoutIdLst>
</p:sldMaster>
</file>

<file path=ppt/slideMasters/slideMaster8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03" name="Apricot Solar Keynote5.png" descr="Apricot Solar Keynote5.png"/>
          <p:cNvPicPr/>
          <p:nvPr/>
        </p:nvPicPr>
        <p:blipFill>
          <a:blip r:embed="rId2"/>
          <a:stretch/>
        </p:blipFill>
        <p:spPr>
          <a:xfrm>
            <a:off x="2880" y="1800"/>
            <a:ext cx="12169440" cy="6838200"/>
          </a:xfrm>
          <a:prstGeom prst="rect">
            <a:avLst/>
          </a:prstGeom>
          <a:ln w="12600">
            <a:noFill/>
          </a:ln>
        </p:spPr>
      </p:pic>
      <p:sp>
        <p:nvSpPr>
          <p:cNvPr id="504"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05" name="PlaceHolder 2"/>
          <p:cNvSpPr>
            <a:spLocks noGrp="1"/>
          </p:cNvSpPr>
          <p:nvPr>
            <p:ph type="sldNum" idx="135"/>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ABDDA3B7-3361-4DDA-8C3C-F38B73101DA2}"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26"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7" name="PlaceHolder 2"/>
          <p:cNvSpPr>
            <a:spLocks noGrp="1"/>
          </p:cNvSpPr>
          <p:nvPr>
            <p:ph type="body"/>
          </p:nvPr>
        </p:nvSpPr>
        <p:spPr>
          <a:xfrm>
            <a:off x="1105560" y="1437120"/>
            <a:ext cx="2364480" cy="3829680"/>
          </a:xfrm>
          <a:prstGeom prst="rect">
            <a:avLst/>
          </a:prstGeom>
          <a:noFill/>
          <a:ln w="0">
            <a:noFill/>
          </a:ln>
        </p:spPr>
        <p:txBody>
          <a:bodyPr lIns="0" rIns="0" tIns="0" bIns="0" anchor="t">
            <a:normAutofit fontScale="25000" lnSpcReduction="19999"/>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58" name="PlaceHolder 3"/>
          <p:cNvSpPr>
            <a:spLocks noGrp="1"/>
          </p:cNvSpPr>
          <p:nvPr>
            <p:ph type="ftr" idx="25"/>
          </p:nvPr>
        </p:nvSpPr>
        <p:spPr>
          <a:xfrm>
            <a:off x="4038480" y="6356520"/>
            <a:ext cx="4098240" cy="34848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59" name="PlaceHolder 4"/>
          <p:cNvSpPr>
            <a:spLocks noGrp="1"/>
          </p:cNvSpPr>
          <p:nvPr>
            <p:ph type="sldNum" idx="26"/>
          </p:nvPr>
        </p:nvSpPr>
        <p:spPr>
          <a:xfrm>
            <a:off x="8610480" y="6356520"/>
            <a:ext cx="2726640" cy="3484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PH" sz="1200" strike="noStrike" u="none">
                <a:solidFill>
                  <a:schemeClr val="dk1">
                    <a:tint val="75000"/>
                  </a:schemeClr>
                </a:solidFill>
                <a:uFillTx/>
                <a:latin typeface="Calibri"/>
              </a:defRPr>
            </a:lvl1pPr>
          </a:lstStyle>
          <a:p>
            <a:pPr indent="0" algn="r" defTabSz="914400">
              <a:lnSpc>
                <a:spcPct val="100000"/>
              </a:lnSpc>
              <a:buNone/>
              <a:tabLst>
                <a:tab algn="l" pos="0"/>
              </a:tabLst>
            </a:pPr>
            <a:fld id="{D56BE410-CD99-4D8D-AA79-664402293B6C}" type="slidenum">
              <a:rPr b="0" lang="en-PH"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60" name="PlaceHolder 5"/>
          <p:cNvSpPr>
            <a:spLocks noGrp="1"/>
          </p:cNvSpPr>
          <p:nvPr>
            <p:ph type="dt" idx="27"/>
          </p:nvPr>
        </p:nvSpPr>
        <p:spPr>
          <a:xfrm>
            <a:off x="838080" y="6356520"/>
            <a:ext cx="2726640" cy="348480"/>
          </a:xfrm>
          <a:prstGeom prst="rect">
            <a:avLst/>
          </a:prstGeom>
          <a:noFill/>
          <a:ln w="0">
            <a:noFill/>
          </a:ln>
        </p:spPr>
        <p:txBody>
          <a:bodyPr lIns="91440" rIns="91440" tIns="45720" bIns="45720" anchor="ctr">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5" r:id="rId2"/>
  </p:sldLayoutIdLst>
</p:sldMaster>
</file>

<file path=ppt/slideMasters/slideMaster9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09" name="PlaceHolder 2"/>
          <p:cNvSpPr>
            <a:spLocks noGrp="1"/>
          </p:cNvSpPr>
          <p:nvPr>
            <p:ph type="sldNum" idx="136"/>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172D0208-E13E-4902-A7BC-ACCEDAE5FAE2}"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28" r:id="rId2"/>
  </p:sldLayoutIdLst>
</p:sldMaster>
</file>

<file path=ppt/slideMasters/slideMaster9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13" name="PlaceHolder 2"/>
          <p:cNvSpPr>
            <a:spLocks noGrp="1"/>
          </p:cNvSpPr>
          <p:nvPr>
            <p:ph type="sldNum" idx="137"/>
          </p:nvPr>
        </p:nvSpPr>
        <p:spPr>
          <a:xfrm>
            <a:off x="6000840" y="6489000"/>
            <a:ext cx="227160" cy="22464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900" strike="noStrike" u="none">
                <a:solidFill>
                  <a:srgbClr val="000000"/>
                </a:solidFill>
                <a:uFillTx/>
                <a:latin typeface="Helvetica Neue"/>
                <a:ea typeface="Helvetica Neue"/>
              </a:defRPr>
            </a:lvl1pPr>
          </a:lstStyle>
          <a:p>
            <a:pPr indent="0" defTabSz="291960">
              <a:lnSpc>
                <a:spcPct val="100000"/>
              </a:lnSpc>
              <a:buNone/>
              <a:tabLst>
                <a:tab algn="l" pos="0"/>
              </a:tabLst>
            </a:pPr>
            <a:fld id="{48A7B08C-6539-4181-9D74-41D59EC7BFCC}" type="slidenum">
              <a:rPr b="0" lang="en-US" sz="900" strike="noStrike" u="none">
                <a:solidFill>
                  <a:srgbClr val="000000"/>
                </a:solidFill>
                <a:uFillTx/>
                <a:latin typeface="Helvetica Neue"/>
                <a:ea typeface="Helvetica Neue"/>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30" r:id="rId2"/>
  </p:sldLayoutIdLst>
</p:sldMaster>
</file>

<file path=ppt/slideMasters/slideMaster9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16" name="Apricot Solar Keynote2.png" descr="Apricot Solar Keynote2.png"/>
          <p:cNvPicPr/>
          <p:nvPr/>
        </p:nvPicPr>
        <p:blipFill>
          <a:blip r:embed="rId2"/>
          <a:stretch/>
        </p:blipFill>
        <p:spPr>
          <a:xfrm>
            <a:off x="-23400" y="3240"/>
            <a:ext cx="12192840" cy="6851160"/>
          </a:xfrm>
          <a:prstGeom prst="rect">
            <a:avLst/>
          </a:prstGeom>
          <a:ln w="12600">
            <a:noFill/>
          </a:ln>
        </p:spPr>
      </p:pic>
      <p:sp>
        <p:nvSpPr>
          <p:cNvPr id="51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18" name="PlaceHolder 2"/>
          <p:cNvSpPr>
            <a:spLocks noGrp="1"/>
          </p:cNvSpPr>
          <p:nvPr>
            <p:ph type="sldNum" idx="138"/>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972F6F1B-CA0B-489F-A483-6B231004D745}"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32" r:id="rId3"/>
  </p:sldLayoutIdLst>
</p:sldMaster>
</file>

<file path=ppt/slideMasters/slideMaster9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22" name="PlaceHolder 2"/>
          <p:cNvSpPr>
            <a:spLocks noGrp="1"/>
          </p:cNvSpPr>
          <p:nvPr>
            <p:ph type="sldNum" idx="139"/>
          </p:nvPr>
        </p:nvSpPr>
        <p:spPr>
          <a:xfrm>
            <a:off x="11425320" y="6379920"/>
            <a:ext cx="140400" cy="13716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1000" strike="noStrike" u="none">
                <a:solidFill>
                  <a:srgbClr val="888888"/>
                </a:solidFill>
                <a:uFillTx/>
                <a:latin typeface="Arial"/>
                <a:ea typeface="Arial"/>
              </a:defRPr>
            </a:lvl1pPr>
          </a:lstStyle>
          <a:p>
            <a:pPr indent="0" algn="r" defTabSz="554760">
              <a:lnSpc>
                <a:spcPct val="100000"/>
              </a:lnSpc>
              <a:buNone/>
              <a:tabLst>
                <a:tab algn="l" pos="0"/>
              </a:tabLst>
            </a:pPr>
            <a:fld id="{B5FD0A17-0DB5-4221-9254-631E760BC910}" type="slidenum">
              <a:rPr b="0" lang="en-US" sz="1000" strike="noStrike" u="none">
                <a:solidFill>
                  <a:srgbClr val="888888"/>
                </a:solidFill>
                <a:uFillTx/>
                <a:latin typeface="Arial"/>
                <a:ea typeface="Arial"/>
              </a:rPr>
              <a:t>1</a:t>
            </a:fld>
            <a:endParaRPr b="0" lang="en-US" sz="10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34" r:id="rId2"/>
  </p:sldLayoutIdLst>
</p:sldMaster>
</file>

<file path=ppt/slideMasters/slideMaster9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25" name="Apricot-Solar-Keynote14.jpg" descr="Apricot-Solar-Keynote14.jpg"/>
          <p:cNvPicPr/>
          <p:nvPr/>
        </p:nvPicPr>
        <p:blipFill>
          <a:blip r:embed="rId2"/>
          <a:stretch/>
        </p:blipFill>
        <p:spPr>
          <a:xfrm>
            <a:off x="6120" y="3240"/>
            <a:ext cx="12163320" cy="6834600"/>
          </a:xfrm>
          <a:prstGeom prst="rect">
            <a:avLst/>
          </a:prstGeom>
          <a:ln w="12600">
            <a:noFill/>
          </a:ln>
        </p:spPr>
      </p:pic>
      <p:sp>
        <p:nvSpPr>
          <p:cNvPr id="526"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27" name="PlaceHolder 2"/>
          <p:cNvSpPr>
            <a:spLocks noGrp="1"/>
          </p:cNvSpPr>
          <p:nvPr>
            <p:ph type="sldNum" idx="140"/>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64078EDA-CD13-49D7-81C7-8965BB871213}"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36" r:id="rId3"/>
  </p:sldLayoutIdLst>
</p:sldMaster>
</file>

<file path=ppt/slideMasters/slideMaster9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30" name="Apricot-Solar-Keynote19.jpg" descr="Apricot-Solar-Keynote19.jpg"/>
          <p:cNvPicPr/>
          <p:nvPr/>
        </p:nvPicPr>
        <p:blipFill>
          <a:blip r:embed="rId2"/>
          <a:stretch/>
        </p:blipFill>
        <p:spPr>
          <a:xfrm>
            <a:off x="-94680" y="-53280"/>
            <a:ext cx="12364560" cy="6948000"/>
          </a:xfrm>
          <a:prstGeom prst="rect">
            <a:avLst/>
          </a:prstGeom>
          <a:ln w="12600">
            <a:noFill/>
          </a:ln>
        </p:spPr>
      </p:pic>
      <p:sp>
        <p:nvSpPr>
          <p:cNvPr id="53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32" name="PlaceHolder 2"/>
          <p:cNvSpPr>
            <a:spLocks noGrp="1"/>
          </p:cNvSpPr>
          <p:nvPr>
            <p:ph type="sldNum" idx="141"/>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12B3EDC4-5A85-4833-B00C-2C2B4E3B1429}"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38" r:id="rId3"/>
  </p:sldLayoutIdLst>
</p:sldMaster>
</file>

<file path=ppt/slideMasters/slideMaster9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35" name="shutterstock_671861737.jpg" descr="shutterstock_671861737.jpg"/>
          <p:cNvPicPr/>
          <p:nvPr/>
        </p:nvPicPr>
        <p:blipFill>
          <a:blip r:embed="rId2"/>
          <a:stretch/>
        </p:blipFill>
        <p:spPr>
          <a:xfrm>
            <a:off x="-25560" y="-954360"/>
            <a:ext cx="12226320" cy="8639640"/>
          </a:xfrm>
          <a:prstGeom prst="rect">
            <a:avLst/>
          </a:prstGeom>
          <a:ln w="12600">
            <a:noFill/>
          </a:ln>
        </p:spPr>
      </p:pic>
      <p:pic>
        <p:nvPicPr>
          <p:cNvPr id="536" name="bottom shape.png" descr="bottom shape.png"/>
          <p:cNvPicPr/>
          <p:nvPr/>
        </p:nvPicPr>
        <p:blipFill>
          <a:blip r:embed="rId3"/>
          <a:stretch/>
        </p:blipFill>
        <p:spPr>
          <a:xfrm rot="21487200">
            <a:off x="-637920" y="4757760"/>
            <a:ext cx="13127400" cy="2393280"/>
          </a:xfrm>
          <a:prstGeom prst="rect">
            <a:avLst/>
          </a:prstGeom>
          <a:ln w="12600">
            <a:noFill/>
          </a:ln>
          <a:effectLst>
            <a:outerShdw blurRad="635040" dir="5400000" dist="12600" rotWithShape="0">
              <a:srgbClr val="f0563d">
                <a:alpha val="68000"/>
              </a:srgbClr>
            </a:outerShdw>
          </a:effectLst>
        </p:spPr>
      </p:pic>
      <p:pic>
        <p:nvPicPr>
          <p:cNvPr id="537" name="'A' Apricot Logo.pdf" descr="'A' Apricot Logo.pdf"/>
          <p:cNvPicPr/>
          <p:nvPr/>
        </p:nvPicPr>
        <p:blipFill>
          <a:blip r:embed="rId4"/>
          <a:stretch/>
        </p:blipFill>
        <p:spPr>
          <a:xfrm>
            <a:off x="11048760" y="5777280"/>
            <a:ext cx="560160" cy="686160"/>
          </a:xfrm>
          <a:prstGeom prst="rect">
            <a:avLst/>
          </a:prstGeom>
          <a:ln w="12600">
            <a:noFill/>
          </a:ln>
        </p:spPr>
      </p:pic>
      <p:sp>
        <p:nvSpPr>
          <p:cNvPr id="538"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39" name="PlaceHolder 2"/>
          <p:cNvSpPr>
            <a:spLocks noGrp="1"/>
          </p:cNvSpPr>
          <p:nvPr>
            <p:ph type="sldNum" idx="142"/>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9369371F-CB5C-46C1-8F20-EDC7524B0F20}"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40" r:id="rId5"/>
  </p:sldLayoutIdLst>
</p:sldMaster>
</file>

<file path=ppt/slideMasters/slideMaster9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2"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43" name="PlaceHolder 2"/>
          <p:cNvSpPr>
            <a:spLocks noGrp="1"/>
          </p:cNvSpPr>
          <p:nvPr>
            <p:ph type="sldNum" idx="143"/>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682A0AE3-5D34-4499-AFE1-0898F250F2BD}"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42" r:id="rId2"/>
  </p:sldLayoutIdLst>
</p:sldMaster>
</file>

<file path=ppt/slideMasters/slideMaster9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46" name="Apricot-Solar-Keynote18.jpg" descr="Apricot-Solar-Keynote18.jpg"/>
          <p:cNvPicPr/>
          <p:nvPr/>
        </p:nvPicPr>
        <p:blipFill>
          <a:blip r:embed="rId2"/>
          <a:stretch/>
        </p:blipFill>
        <p:spPr>
          <a:xfrm>
            <a:off x="6120" y="3240"/>
            <a:ext cx="12163320" cy="6834600"/>
          </a:xfrm>
          <a:prstGeom prst="rect">
            <a:avLst/>
          </a:prstGeom>
          <a:ln w="12600">
            <a:noFill/>
          </a:ln>
        </p:spPr>
      </p:pic>
      <p:sp>
        <p:nvSpPr>
          <p:cNvPr id="547"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48" name="PlaceHolder 2"/>
          <p:cNvSpPr>
            <a:spLocks noGrp="1"/>
          </p:cNvSpPr>
          <p:nvPr>
            <p:ph type="sldNum" idx="144"/>
          </p:nvPr>
        </p:nvSpPr>
        <p:spPr>
          <a:xfrm>
            <a:off x="11438640" y="6378480"/>
            <a:ext cx="124560" cy="122040"/>
          </a:xfrm>
          <a:prstGeom prst="rect">
            <a:avLst/>
          </a:prstGeom>
          <a:noFill/>
          <a:ln w="12600">
            <a:noFill/>
          </a:ln>
        </p:spPr>
        <p:txBody>
          <a:bodyPr lIns="0" rIns="0" tIns="0" bIns="0" anchor="t">
            <a:noAutofit/>
          </a:bodyPr>
          <a:lstStyle>
            <a:lvl1pPr indent="0" algn="r" defTabSz="554760">
              <a:lnSpc>
                <a:spcPct val="100000"/>
              </a:lnSpc>
              <a:buNone/>
              <a:tabLst>
                <a:tab algn="l" pos="0"/>
              </a:tabLst>
              <a:defRPr b="0" lang="en-US" sz="900" strike="noStrike" u="none">
                <a:solidFill>
                  <a:srgbClr val="888888"/>
                </a:solidFill>
                <a:uFillTx/>
                <a:latin typeface="Arial"/>
                <a:ea typeface="Arial"/>
              </a:defRPr>
            </a:lvl1pPr>
          </a:lstStyle>
          <a:p>
            <a:pPr indent="0" algn="r" defTabSz="554760">
              <a:lnSpc>
                <a:spcPct val="100000"/>
              </a:lnSpc>
              <a:buNone/>
              <a:tabLst>
                <a:tab algn="l" pos="0"/>
              </a:tabLst>
            </a:pPr>
            <a:fld id="{73EF0143-51BE-440C-B6E1-A6C44C7E7AB4}" type="slidenum">
              <a:rPr b="0" lang="en-US" sz="900" strike="noStrike" u="none">
                <a:solidFill>
                  <a:srgbClr val="888888"/>
                </a:solidFill>
                <a:uFillTx/>
                <a:latin typeface="Arial"/>
                <a:ea typeface="Arial"/>
              </a:rPr>
              <a:t>1</a:t>
            </a:fld>
            <a:endParaRPr b="0" lang="en-US" sz="9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44" r:id="rId3"/>
  </p:sldLayoutIdLst>
</p:sldMaster>
</file>

<file path=ppt/slideMasters/slideMaster9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1" name="PlaceHolder 1"/>
          <p:cNvSpPr>
            <a:spLocks noGrp="1"/>
          </p:cNvSpPr>
          <p:nvPr>
            <p:ph type="title"/>
          </p:nvPr>
        </p:nvSpPr>
        <p:spPr>
          <a:xfrm>
            <a:off x="1387080" y="1477800"/>
            <a:ext cx="9401040" cy="111636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52" name="PlaceHolder 2"/>
          <p:cNvSpPr>
            <a:spLocks noGrp="1"/>
          </p:cNvSpPr>
          <p:nvPr>
            <p:ph type="sldNum" idx="145"/>
          </p:nvPr>
        </p:nvSpPr>
        <p:spPr>
          <a:xfrm>
            <a:off x="6007680" y="6500520"/>
            <a:ext cx="210960" cy="209160"/>
          </a:xfrm>
          <a:prstGeom prst="rect">
            <a:avLst/>
          </a:prstGeom>
          <a:noFill/>
          <a:ln w="12600">
            <a:noFill/>
          </a:ln>
        </p:spPr>
        <p:txBody>
          <a:bodyPr lIns="50760" rIns="50760" tIns="50760" bIns="50760" anchor="b">
            <a:noAutofit/>
          </a:bodyPr>
          <a:lstStyle>
            <a:lvl1pPr indent="0" defTabSz="291960">
              <a:lnSpc>
                <a:spcPct val="100000"/>
              </a:lnSpc>
              <a:buNone/>
              <a:tabLst>
                <a:tab algn="l" pos="0"/>
              </a:tabLst>
              <a:defRPr b="0" lang="en-US" sz="800" strike="noStrike" u="none">
                <a:solidFill>
                  <a:srgbClr val="000000"/>
                </a:solidFill>
                <a:uFillTx/>
                <a:latin typeface="Helvetica Neue"/>
                <a:ea typeface="Helvetica Neue"/>
              </a:defRPr>
            </a:lvl1pPr>
          </a:lstStyle>
          <a:p>
            <a:pPr indent="0" defTabSz="291960">
              <a:lnSpc>
                <a:spcPct val="100000"/>
              </a:lnSpc>
              <a:buNone/>
              <a:tabLst>
                <a:tab algn="l" pos="0"/>
              </a:tabLst>
            </a:pPr>
            <a:fld id="{77BC46F2-5C7D-4262-80ED-FFD24A4B2B5A}" type="slidenum">
              <a:rPr b="0" lang="en-US" sz="800" strike="noStrike" u="none">
                <a:solidFill>
                  <a:srgbClr val="000000"/>
                </a:solidFill>
                <a:uFillTx/>
                <a:latin typeface="Helvetica Neue"/>
                <a:ea typeface="Helvetica Neue"/>
              </a:rPr>
              <a:t>1</a:t>
            </a:fld>
            <a:endParaRPr b="0" lang="en-US" sz="8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846"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85.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22.png"/><Relationship Id="rId3" Type="http://schemas.openxmlformats.org/officeDocument/2006/relationships/slideLayout" Target="../slideLayouts/slideLayout42.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png"/><Relationship Id="rId3" Type="http://schemas.openxmlformats.org/officeDocument/2006/relationships/slideLayout" Target="../slideLayouts/slideLayout76.xml"/><Relationship Id="rId4" Type="http://schemas.openxmlformats.org/officeDocument/2006/relationships/notesSlide" Target="../notesSlides/notesSlide17.xml"/>
</Relationships>
</file>

<file path=ppt/slides/_rels/slide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88.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0.png"/><Relationship Id="rId3" Type="http://schemas.openxmlformats.org/officeDocument/2006/relationships/slideLayout" Target="../slideLayouts/slideLayout190.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0.png"/><Relationship Id="rId3" Type="http://schemas.openxmlformats.org/officeDocument/2006/relationships/slideLayout" Target="../slideLayouts/slideLayout190.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0.png"/><Relationship Id="rId3" Type="http://schemas.openxmlformats.org/officeDocument/2006/relationships/slideLayout" Target="../slideLayouts/slideLayout42.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62.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2.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2.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6" name="Picture 3" descr="Picture 2"/>
          <p:cNvPicPr/>
          <p:nvPr/>
        </p:nvPicPr>
        <p:blipFill>
          <a:blip r:embed="rId1"/>
          <a:stretch/>
        </p:blipFill>
        <p:spPr>
          <a:xfrm>
            <a:off x="0" y="0"/>
            <a:ext cx="12173040" cy="6838920"/>
          </a:xfrm>
          <a:prstGeom prst="rect">
            <a:avLst/>
          </a:prstGeom>
          <a:ln w="12600">
            <a:noFill/>
          </a:ln>
        </p:spPr>
      </p:pic>
      <p:sp>
        <p:nvSpPr>
          <p:cNvPr id="1027" name=""/>
          <p:cNvSpPr/>
          <p:nvPr/>
        </p:nvSpPr>
        <p:spPr>
          <a:xfrm>
            <a:off x="4343400" y="1382760"/>
            <a:ext cx="4034160" cy="907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3200" strike="noStrike" u="none">
                <a:solidFill>
                  <a:srgbClr val="ffff00"/>
                </a:solidFill>
                <a:uFillTx/>
                <a:latin typeface="Arial Black"/>
                <a:ea typeface="DejaVu Sans"/>
              </a:rPr>
              <a:t>Information only.</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67" name="bottom shape.png 9" descr="bottom shape.png"/>
          <p:cNvPicPr/>
          <p:nvPr/>
        </p:nvPicPr>
        <p:blipFill>
          <a:blip r:embed="rId1"/>
          <a:stretch/>
        </p:blipFill>
        <p:spPr>
          <a:xfrm rot="21487200">
            <a:off x="-3012480" y="4677840"/>
            <a:ext cx="15932880" cy="2907000"/>
          </a:xfrm>
          <a:prstGeom prst="rect">
            <a:avLst/>
          </a:prstGeom>
          <a:ln w="12600">
            <a:noFill/>
          </a:ln>
          <a:effectLst>
            <a:outerShdw blurRad="800280" dir="5400000" dist="25560" rotWithShape="0">
              <a:srgbClr val="f0563d">
                <a:alpha val="68000"/>
              </a:srgbClr>
            </a:outerShdw>
          </a:effectLst>
        </p:spPr>
      </p:pic>
      <p:grpSp>
        <p:nvGrpSpPr>
          <p:cNvPr id="1168" name="Group 28"/>
          <p:cNvGrpSpPr/>
          <p:nvPr/>
        </p:nvGrpSpPr>
        <p:grpSpPr>
          <a:xfrm>
            <a:off x="6165360" y="847440"/>
            <a:ext cx="2544840" cy="509040"/>
            <a:chOff x="6165360" y="847440"/>
            <a:chExt cx="2544840" cy="509040"/>
          </a:xfrm>
        </p:grpSpPr>
        <p:sp>
          <p:nvSpPr>
            <p:cNvPr id="1169" name="Line 97"/>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70" name="Line 98"/>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71" name="Line 99"/>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172" name="Group 29"/>
          <p:cNvGrpSpPr/>
          <p:nvPr/>
        </p:nvGrpSpPr>
        <p:grpSpPr>
          <a:xfrm>
            <a:off x="4408560" y="1990080"/>
            <a:ext cx="6085800" cy="2621520"/>
            <a:chOff x="4408560" y="1990080"/>
            <a:chExt cx="6085800" cy="2621520"/>
          </a:xfrm>
        </p:grpSpPr>
        <p:sp>
          <p:nvSpPr>
            <p:cNvPr id="1173" name="Line 100"/>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74" name="Line 101"/>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75" name="Line 102"/>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76" name="Line 103"/>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77" name="Line 104"/>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78" name="Line 105"/>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179" name="Group 30"/>
          <p:cNvGrpSpPr/>
          <p:nvPr/>
        </p:nvGrpSpPr>
        <p:grpSpPr>
          <a:xfrm>
            <a:off x="6165360" y="1467000"/>
            <a:ext cx="2544840" cy="3670920"/>
            <a:chOff x="6165360" y="1467000"/>
            <a:chExt cx="2544840" cy="3670920"/>
          </a:xfrm>
        </p:grpSpPr>
        <p:sp>
          <p:nvSpPr>
            <p:cNvPr id="1180" name="Line 106"/>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81" name="Line 107"/>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82" name="Line 108"/>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183" name="1. Train our new solar advisor 7"/>
          <p:cNvSpPr/>
          <p:nvPr/>
        </p:nvSpPr>
        <p:spPr>
          <a:xfrm>
            <a:off x="140040" y="1730520"/>
            <a:ext cx="5429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184" name="2. Share how we save homeowners tens of thousands of dollars, by switching to solar (and our $1,000 referral program) 9"/>
          <p:cNvSpPr/>
          <p:nvPr/>
        </p:nvSpPr>
        <p:spPr>
          <a:xfrm>
            <a:off x="685800" y="228600"/>
            <a:ext cx="10503720" cy="346464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3200" strike="noStrike" u="none">
                <a:solidFill>
                  <a:srgbClr val="000000"/>
                </a:solidFill>
                <a:uFillTx/>
                <a:latin typeface="Arial"/>
                <a:ea typeface="Helvetica Neue"/>
              </a:rPr>
              <a:t>Top 5 Things to Look At Before Moving On Solar</a:t>
            </a:r>
            <a:endParaRPr b="0" lang="en-US" sz="32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COST</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Up front out of pocket cost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Total Equipment Cost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ROOF</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Site Survey will tell us if work is needed</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Rolls into the total program if any work is needed</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p:txBody>
      </p:sp>
      <p:sp>
        <p:nvSpPr>
          <p:cNvPr id="1185" name="3. Discuss our expansion plans to train affiliates who can make 3-5k per month part time working from home; and full time solar advisors who can make a multiple six-figure income. 7"/>
          <p:cNvSpPr/>
          <p:nvPr/>
        </p:nvSpPr>
        <p:spPr>
          <a:xfrm>
            <a:off x="124920" y="4037040"/>
            <a:ext cx="11828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6" name="bottom shape.png 10" descr="bottom shape.png"/>
          <p:cNvPicPr/>
          <p:nvPr/>
        </p:nvPicPr>
        <p:blipFill>
          <a:blip r:embed="rId1"/>
          <a:stretch/>
        </p:blipFill>
        <p:spPr>
          <a:xfrm rot="21487200">
            <a:off x="-3012480" y="4677840"/>
            <a:ext cx="15932880" cy="2907000"/>
          </a:xfrm>
          <a:prstGeom prst="rect">
            <a:avLst/>
          </a:prstGeom>
          <a:ln w="12600">
            <a:noFill/>
          </a:ln>
          <a:effectLst>
            <a:outerShdw blurRad="800280" dir="5400000" dist="25560" rotWithShape="0">
              <a:srgbClr val="f0563d">
                <a:alpha val="68000"/>
              </a:srgbClr>
            </a:outerShdw>
          </a:effectLst>
        </p:spPr>
      </p:pic>
      <p:grpSp>
        <p:nvGrpSpPr>
          <p:cNvPr id="1187" name="Group 31"/>
          <p:cNvGrpSpPr/>
          <p:nvPr/>
        </p:nvGrpSpPr>
        <p:grpSpPr>
          <a:xfrm>
            <a:off x="6165360" y="847440"/>
            <a:ext cx="2544840" cy="509040"/>
            <a:chOff x="6165360" y="847440"/>
            <a:chExt cx="2544840" cy="509040"/>
          </a:xfrm>
        </p:grpSpPr>
        <p:sp>
          <p:nvSpPr>
            <p:cNvPr id="1188" name="Line 109"/>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89" name="Line 110"/>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90" name="Line 111"/>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191" name="Group 32"/>
          <p:cNvGrpSpPr/>
          <p:nvPr/>
        </p:nvGrpSpPr>
        <p:grpSpPr>
          <a:xfrm>
            <a:off x="4408560" y="1990080"/>
            <a:ext cx="6085800" cy="2621520"/>
            <a:chOff x="4408560" y="1990080"/>
            <a:chExt cx="6085800" cy="2621520"/>
          </a:xfrm>
        </p:grpSpPr>
        <p:sp>
          <p:nvSpPr>
            <p:cNvPr id="1192" name="Line 112"/>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93" name="Line 113"/>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94" name="Line 114"/>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95" name="Line 115"/>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96" name="Line 116"/>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97" name="Line 117"/>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198" name="Group 33"/>
          <p:cNvGrpSpPr/>
          <p:nvPr/>
        </p:nvGrpSpPr>
        <p:grpSpPr>
          <a:xfrm>
            <a:off x="6165360" y="1467000"/>
            <a:ext cx="2544840" cy="3670920"/>
            <a:chOff x="6165360" y="1467000"/>
            <a:chExt cx="2544840" cy="3670920"/>
          </a:xfrm>
        </p:grpSpPr>
        <p:sp>
          <p:nvSpPr>
            <p:cNvPr id="1199" name="Line 118"/>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00" name="Line 119"/>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01" name="Line 120"/>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202" name="1. Train our new solar advisor 8"/>
          <p:cNvSpPr/>
          <p:nvPr/>
        </p:nvSpPr>
        <p:spPr>
          <a:xfrm>
            <a:off x="140040" y="1730520"/>
            <a:ext cx="5429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203" name="2. Share how we save homeowners tens of thousands of dollars, by switching to solar (and our $1,000 referral program) 10"/>
          <p:cNvSpPr/>
          <p:nvPr/>
        </p:nvSpPr>
        <p:spPr>
          <a:xfrm>
            <a:off x="685800" y="228600"/>
            <a:ext cx="10503720" cy="492768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3200" strike="noStrike" u="none">
                <a:solidFill>
                  <a:srgbClr val="000000"/>
                </a:solidFill>
                <a:uFillTx/>
                <a:latin typeface="Arial"/>
                <a:ea typeface="Helvetica Neue"/>
              </a:rPr>
              <a:t>Top 5 Things to Look At Before Moving On Solar</a:t>
            </a:r>
            <a:endParaRPr b="0" lang="en-US" sz="32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COST</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Up front out of pocket cost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Total Equipment Cost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ROOF</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Site Survey will tell us if work is needed</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Rolls into the total program if any work is needed</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MOVING</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Solar Equipment loan can transfer to new owner</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Buyer can add into the mortgage and cash out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Can add 10% to 15% to your home value</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p:txBody>
      </p:sp>
      <p:sp>
        <p:nvSpPr>
          <p:cNvPr id="1204" name="3. Discuss our expansion plans to train affiliates who can make 3-5k per month part time working from home; and full time solar advisors who can make a multiple six-figure income. 8"/>
          <p:cNvSpPr/>
          <p:nvPr/>
        </p:nvSpPr>
        <p:spPr>
          <a:xfrm>
            <a:off x="124920" y="4037040"/>
            <a:ext cx="11828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5" name="bottom shape.png 14" descr="bottom shape.png"/>
          <p:cNvPicPr/>
          <p:nvPr/>
        </p:nvPicPr>
        <p:blipFill>
          <a:blip r:embed="rId1"/>
          <a:stretch/>
        </p:blipFill>
        <p:spPr>
          <a:xfrm rot="21487200">
            <a:off x="-3012480" y="4677120"/>
            <a:ext cx="15932160" cy="2906280"/>
          </a:xfrm>
          <a:prstGeom prst="rect">
            <a:avLst/>
          </a:prstGeom>
          <a:ln w="12600">
            <a:noFill/>
          </a:ln>
          <a:effectLst>
            <a:outerShdw blurRad="800280" dir="5400000" dist="25560" rotWithShape="0">
              <a:srgbClr val="f0563d">
                <a:alpha val="68000"/>
              </a:srgbClr>
            </a:outerShdw>
          </a:effectLst>
        </p:spPr>
      </p:pic>
      <p:grpSp>
        <p:nvGrpSpPr>
          <p:cNvPr id="1206" name="Group 52"/>
          <p:cNvGrpSpPr/>
          <p:nvPr/>
        </p:nvGrpSpPr>
        <p:grpSpPr>
          <a:xfrm>
            <a:off x="6165360" y="847440"/>
            <a:ext cx="2544840" cy="509040"/>
            <a:chOff x="6165360" y="847440"/>
            <a:chExt cx="2544840" cy="509040"/>
          </a:xfrm>
        </p:grpSpPr>
        <p:sp>
          <p:nvSpPr>
            <p:cNvPr id="1207" name="Line 169"/>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08" name="Line 170"/>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09" name="Line 171"/>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210" name="Group 53"/>
          <p:cNvGrpSpPr/>
          <p:nvPr/>
        </p:nvGrpSpPr>
        <p:grpSpPr>
          <a:xfrm>
            <a:off x="4408560" y="1990080"/>
            <a:ext cx="6085800" cy="2621520"/>
            <a:chOff x="4408560" y="1990080"/>
            <a:chExt cx="6085800" cy="2621520"/>
          </a:xfrm>
        </p:grpSpPr>
        <p:sp>
          <p:nvSpPr>
            <p:cNvPr id="1211" name="Line 172"/>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12" name="Line 173"/>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13" name="Line 174"/>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14" name="Line 175"/>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15" name="Line 176"/>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16" name="Line 177"/>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217" name="Group 54"/>
          <p:cNvGrpSpPr/>
          <p:nvPr/>
        </p:nvGrpSpPr>
        <p:grpSpPr>
          <a:xfrm>
            <a:off x="6165360" y="1467000"/>
            <a:ext cx="2544840" cy="3670920"/>
            <a:chOff x="6165360" y="1467000"/>
            <a:chExt cx="2544840" cy="3670920"/>
          </a:xfrm>
        </p:grpSpPr>
        <p:sp>
          <p:nvSpPr>
            <p:cNvPr id="1218" name="Line 178"/>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19" name="Line 179"/>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20" name="Line 180"/>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221" name="1. Train our new solar advisor 12"/>
          <p:cNvSpPr/>
          <p:nvPr/>
        </p:nvSpPr>
        <p:spPr>
          <a:xfrm>
            <a:off x="140040" y="1730520"/>
            <a:ext cx="5429160" cy="49500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222" name="2. Share how we save homeowners tens of thousands of dollars, by switching to solar (and our $1,000 referral program) 15"/>
          <p:cNvSpPr/>
          <p:nvPr/>
        </p:nvSpPr>
        <p:spPr>
          <a:xfrm>
            <a:off x="685800" y="228600"/>
            <a:ext cx="10503000" cy="639072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3200" strike="noStrike" u="none">
                <a:solidFill>
                  <a:srgbClr val="000000"/>
                </a:solidFill>
                <a:uFillTx/>
                <a:latin typeface="Arial"/>
                <a:ea typeface="Helvetica Neue"/>
              </a:rPr>
              <a:t>Top 5 Things to Look At Before Moving On Solar</a:t>
            </a:r>
            <a:endParaRPr b="0" lang="en-US" sz="32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COST</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Up front out of pocket cost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Total Equipment Cost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ROOF</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Site Survey will tell us if work is needed</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Rolls into the total program if any work is needed</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MOVING</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Solar Equipment loan can transfer to new owner</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Buyer can add into the mortgage and cash out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Can add 10% to 15% to your home value</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SERVICE</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Our Installer monitors your system 24/7 and has a 25 yr </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Power Production Guarantee. If there are any issues they                           catch and fix it.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p:txBody>
      </p:sp>
      <p:sp>
        <p:nvSpPr>
          <p:cNvPr id="1223" name="3. Discuss our expansion plans to train affiliates who can make 3-5k per month part time working from home; and full time solar advisors who can make a multiple six-figure income. 12"/>
          <p:cNvSpPr/>
          <p:nvPr/>
        </p:nvSpPr>
        <p:spPr>
          <a:xfrm>
            <a:off x="124920" y="4037040"/>
            <a:ext cx="11828160" cy="49500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4" name="bottom shape.png 12" descr="bottom shape.png"/>
          <p:cNvPicPr/>
          <p:nvPr/>
        </p:nvPicPr>
        <p:blipFill>
          <a:blip r:embed="rId1"/>
          <a:stretch/>
        </p:blipFill>
        <p:spPr>
          <a:xfrm rot="21487200">
            <a:off x="-3118320" y="5116680"/>
            <a:ext cx="15932880" cy="2907000"/>
          </a:xfrm>
          <a:prstGeom prst="rect">
            <a:avLst/>
          </a:prstGeom>
          <a:ln w="12600">
            <a:noFill/>
          </a:ln>
          <a:effectLst>
            <a:outerShdw blurRad="800280" dir="5400000" dist="25560" rotWithShape="0">
              <a:srgbClr val="f0563d">
                <a:alpha val="68000"/>
              </a:srgbClr>
            </a:outerShdw>
          </a:effectLst>
        </p:spPr>
      </p:pic>
      <p:grpSp>
        <p:nvGrpSpPr>
          <p:cNvPr id="1225" name="Group 37"/>
          <p:cNvGrpSpPr/>
          <p:nvPr/>
        </p:nvGrpSpPr>
        <p:grpSpPr>
          <a:xfrm>
            <a:off x="6165360" y="847440"/>
            <a:ext cx="2544840" cy="509040"/>
            <a:chOff x="6165360" y="847440"/>
            <a:chExt cx="2544840" cy="509040"/>
          </a:xfrm>
        </p:grpSpPr>
        <p:sp>
          <p:nvSpPr>
            <p:cNvPr id="1226" name="Line 133"/>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27" name="Line 134"/>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28" name="Line 135"/>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229" name="Group 38"/>
          <p:cNvGrpSpPr/>
          <p:nvPr/>
        </p:nvGrpSpPr>
        <p:grpSpPr>
          <a:xfrm>
            <a:off x="4408560" y="1990080"/>
            <a:ext cx="6085800" cy="2621520"/>
            <a:chOff x="4408560" y="1990080"/>
            <a:chExt cx="6085800" cy="2621520"/>
          </a:xfrm>
        </p:grpSpPr>
        <p:sp>
          <p:nvSpPr>
            <p:cNvPr id="1230" name="Line 136"/>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31" name="Line 137"/>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32" name="Line 138"/>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33" name="Line 139"/>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34" name="Line 140"/>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35" name="Line 141"/>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236" name="Group 39"/>
          <p:cNvGrpSpPr/>
          <p:nvPr/>
        </p:nvGrpSpPr>
        <p:grpSpPr>
          <a:xfrm>
            <a:off x="6165360" y="1467000"/>
            <a:ext cx="2544840" cy="3670920"/>
            <a:chOff x="6165360" y="1467000"/>
            <a:chExt cx="2544840" cy="3670920"/>
          </a:xfrm>
        </p:grpSpPr>
        <p:sp>
          <p:nvSpPr>
            <p:cNvPr id="1237" name="Line 142"/>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38" name="Line 143"/>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39" name="Line 144"/>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240" name="1. Train our new solar advisor 10"/>
          <p:cNvSpPr/>
          <p:nvPr/>
        </p:nvSpPr>
        <p:spPr>
          <a:xfrm>
            <a:off x="140040" y="1730520"/>
            <a:ext cx="5429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241" name="2. Share how we save homeowners tens of thousands of dollars, by switching to solar (and our $1,000 referral program) 12"/>
          <p:cNvSpPr/>
          <p:nvPr/>
        </p:nvSpPr>
        <p:spPr>
          <a:xfrm>
            <a:off x="709200" y="146160"/>
            <a:ext cx="10503720" cy="608688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3200" strike="noStrike" u="none">
                <a:solidFill>
                  <a:srgbClr val="000000"/>
                </a:solidFill>
                <a:uFillTx/>
                <a:latin typeface="Arial"/>
                <a:ea typeface="Helvetica Neue"/>
              </a:rPr>
              <a:t>Top 5 Things to Look At Before Moving On Solar</a:t>
            </a:r>
            <a:endParaRPr b="0" lang="en-US" sz="32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COST</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Up front out of pocket cost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Total Equipment Cost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ROOF</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Site Survey will tell us if work is needed</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Rolls into the total program if any work is needed</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MOVING</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Solar Equipment loan can transfer to new owner</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Buyer can add into the mortgage and cash out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Can add 10% to 15% to your home value</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SERVICE</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Our Installer Freedom Forever monitors your system 24/7</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If there are any issues they catch and fix for 25 years</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SAVINGS</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To see what that can be ... </a:t>
            </a:r>
            <a:r>
              <a:rPr b="1" lang="en-PH" sz="2800" strike="noStrike" u="none">
                <a:solidFill>
                  <a:srgbClr val="000000"/>
                </a:solidFill>
                <a:highlight>
                  <a:srgbClr val="ffff00"/>
                </a:highlight>
                <a:uFillTx/>
                <a:latin typeface="Arial"/>
                <a:ea typeface="Helvetica Neue"/>
              </a:rPr>
              <a:t>we’ll just need YOUR BILL</a:t>
            </a:r>
            <a:r>
              <a:rPr b="1" lang="en-PH" sz="2400" strike="noStrike" u="none">
                <a:solidFill>
                  <a:srgbClr val="000000"/>
                </a:solidFill>
                <a:uFillTx/>
                <a:latin typeface="Arial"/>
                <a:ea typeface="Helvetica Neue"/>
              </a:rPr>
              <a:t> </a:t>
            </a:r>
            <a:endParaRPr b="0" lang="en-US" sz="2400" strike="noStrike" u="none">
              <a:solidFill>
                <a:srgbClr val="000000"/>
              </a:solidFill>
              <a:uFillTx/>
              <a:latin typeface="Arial"/>
            </a:endParaRPr>
          </a:p>
        </p:txBody>
      </p:sp>
      <p:sp>
        <p:nvSpPr>
          <p:cNvPr id="1242" name="3. Discuss our expansion plans to train affiliates who can make 3-5k per month part time working from home; and full time solar advisors who can make a multiple six-figure income. 10"/>
          <p:cNvSpPr/>
          <p:nvPr/>
        </p:nvSpPr>
        <p:spPr>
          <a:xfrm>
            <a:off x="124920" y="4037040"/>
            <a:ext cx="11828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43" name="bottom shape.png 15" descr="bottom shape.png"/>
          <p:cNvPicPr/>
          <p:nvPr/>
        </p:nvPicPr>
        <p:blipFill>
          <a:blip r:embed="rId1"/>
          <a:stretch/>
        </p:blipFill>
        <p:spPr>
          <a:xfrm rot="21487200">
            <a:off x="-3012480" y="4677840"/>
            <a:ext cx="15932880" cy="2907000"/>
          </a:xfrm>
          <a:prstGeom prst="rect">
            <a:avLst/>
          </a:prstGeom>
          <a:ln w="12600">
            <a:noFill/>
          </a:ln>
          <a:effectLst>
            <a:outerShdw blurRad="800280" dir="5400000" dist="25560" rotWithShape="0">
              <a:srgbClr val="f0563d">
                <a:alpha val="68000"/>
              </a:srgbClr>
            </a:outerShdw>
          </a:effectLst>
        </p:spPr>
      </p:pic>
      <p:grpSp>
        <p:nvGrpSpPr>
          <p:cNvPr id="1244" name="Group 55"/>
          <p:cNvGrpSpPr/>
          <p:nvPr/>
        </p:nvGrpSpPr>
        <p:grpSpPr>
          <a:xfrm>
            <a:off x="6165360" y="847440"/>
            <a:ext cx="2544840" cy="509040"/>
            <a:chOff x="6165360" y="847440"/>
            <a:chExt cx="2544840" cy="509040"/>
          </a:xfrm>
        </p:grpSpPr>
        <p:sp>
          <p:nvSpPr>
            <p:cNvPr id="1245" name="Line 181"/>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46" name="Line 182"/>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47" name="Line 183"/>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248" name="Group 56"/>
          <p:cNvGrpSpPr/>
          <p:nvPr/>
        </p:nvGrpSpPr>
        <p:grpSpPr>
          <a:xfrm>
            <a:off x="4408560" y="1990080"/>
            <a:ext cx="6085800" cy="2621520"/>
            <a:chOff x="4408560" y="1990080"/>
            <a:chExt cx="6085800" cy="2621520"/>
          </a:xfrm>
        </p:grpSpPr>
        <p:sp>
          <p:nvSpPr>
            <p:cNvPr id="1249" name="Line 184"/>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50" name="Line 185"/>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51" name="Line 186"/>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52" name="Line 187"/>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53" name="Line 188"/>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54" name="Line 189"/>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255" name="Group 57"/>
          <p:cNvGrpSpPr/>
          <p:nvPr/>
        </p:nvGrpSpPr>
        <p:grpSpPr>
          <a:xfrm>
            <a:off x="6165360" y="1467000"/>
            <a:ext cx="2544840" cy="3670920"/>
            <a:chOff x="6165360" y="1467000"/>
            <a:chExt cx="2544840" cy="3670920"/>
          </a:xfrm>
        </p:grpSpPr>
        <p:sp>
          <p:nvSpPr>
            <p:cNvPr id="1256" name="Line 190"/>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57" name="Line 191"/>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58" name="Line 192"/>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259" name="1. Train our new solar advisor 13"/>
          <p:cNvSpPr/>
          <p:nvPr/>
        </p:nvSpPr>
        <p:spPr>
          <a:xfrm>
            <a:off x="140040" y="1730520"/>
            <a:ext cx="5429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260" name="2. Share how we save homeowners tens of thousands of dollars, by switching to solar (and our $1,000 referral program) 3"/>
          <p:cNvSpPr/>
          <p:nvPr/>
        </p:nvSpPr>
        <p:spPr>
          <a:xfrm>
            <a:off x="646560" y="85320"/>
            <a:ext cx="10503720" cy="565920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3200" strike="noStrike" u="none">
                <a:solidFill>
                  <a:srgbClr val="000000"/>
                </a:solidFill>
                <a:uFillTx/>
                <a:latin typeface="Arial"/>
                <a:ea typeface="Helvetica Neue"/>
              </a:rPr>
              <a:t>BONUS!</a:t>
            </a:r>
            <a:r>
              <a:rPr b="1" lang="en-PH" sz="2800" strike="noStrike" u="none">
                <a:solidFill>
                  <a:srgbClr val="000000"/>
                </a:solidFill>
                <a:uFillTx/>
                <a:latin typeface="Arial"/>
                <a:ea typeface="Helvetica Neue"/>
              </a:rPr>
              <a:t>  We will take a look at ALL YOUR SOLAR BENEFITS</a:t>
            </a:r>
            <a:endParaRPr b="0" lang="en-US" sz="28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Our job is to SHOW YOU what you can do.</a:t>
            </a: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TOTAL BLACK OUT PROTECTION</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STAY OFF GRID AS LONG AS YOU WANT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SELL ELECTRICITY BACK TO THE GRID</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MONITOR YOUR SYSTEM 24/7 YOURSELF</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SAVINGS BY LOCKING IN YOUR RATE</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p:txBody>
      </p:sp>
      <p:sp>
        <p:nvSpPr>
          <p:cNvPr id="1261" name="3. Discuss our expansion plans to train affiliates who can make 3-5k per month part time working from home; and full time solar advisors who can make a multiple six-figure income. 13"/>
          <p:cNvSpPr/>
          <p:nvPr/>
        </p:nvSpPr>
        <p:spPr>
          <a:xfrm>
            <a:off x="124920" y="4037040"/>
            <a:ext cx="11828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pic>
        <p:nvPicPr>
          <p:cNvPr id="1262" name="" descr=""/>
          <p:cNvPicPr/>
          <p:nvPr/>
        </p:nvPicPr>
        <p:blipFill>
          <a:blip r:embed="rId2"/>
          <a:stretch/>
        </p:blipFill>
        <p:spPr>
          <a:xfrm>
            <a:off x="7031880" y="1540440"/>
            <a:ext cx="4971240" cy="3630960"/>
          </a:xfrm>
          <a:prstGeom prst="rect">
            <a:avLst/>
          </a:prstGeom>
          <a:ln w="0">
            <a:noFill/>
          </a:ln>
        </p:spPr>
      </p:pic>
      <p:sp>
        <p:nvSpPr>
          <p:cNvPr id="1263" name=""/>
          <p:cNvSpPr/>
          <p:nvPr/>
        </p:nvSpPr>
        <p:spPr>
          <a:xfrm>
            <a:off x="286920" y="1697760"/>
            <a:ext cx="352080" cy="352080"/>
          </a:xfrm>
          <a:custGeom>
            <a:avLst/>
            <a:gdLst>
              <a:gd name="textAreaLeft" fmla="*/ 123120 w 352080"/>
              <a:gd name="textAreaRight" fmla="*/ 236520 w 352080"/>
              <a:gd name="textAreaTop" fmla="*/ 123120 h 352080"/>
              <a:gd name="textAreaBottom" fmla="*/ 236520 h 352080"/>
            </a:gdLst>
            <a:ahLst/>
            <a:rect l="textAreaLeft" t="textAreaTop" r="textAreaRight" b="textAreaBottom"/>
            <a:pathLst>
              <a:path stroke="0" w="21600" h="21600">
                <a:moveTo>
                  <a:pt x="10800" y="4000"/>
                </a:moveTo>
                <a:lnTo>
                  <a:pt x="17600" y="10800"/>
                </a:lnTo>
                <a:lnTo>
                  <a:pt x="10800" y="17600"/>
                </a:lnTo>
                <a:lnTo>
                  <a:pt x="4000" y="10800"/>
                </a:lnTo>
                <a:close/>
              </a:path>
              <a:path fill="lightenLess" w="21600" h="21600">
                <a:moveTo>
                  <a:pt x="10800" y="0"/>
                </a:moveTo>
                <a:lnTo>
                  <a:pt x="21600" y="10800"/>
                </a:lnTo>
                <a:lnTo>
                  <a:pt x="17600" y="10800"/>
                </a:lnTo>
                <a:lnTo>
                  <a:pt x="10800" y="4000"/>
                </a:lnTo>
                <a:close/>
              </a:path>
              <a:path fill="darken" w="21600" h="21600">
                <a:moveTo>
                  <a:pt x="21600" y="10800"/>
                </a:moveTo>
                <a:lnTo>
                  <a:pt x="10800" y="21600"/>
                </a:lnTo>
                <a:lnTo>
                  <a:pt x="10800" y="17600"/>
                </a:lnTo>
                <a:lnTo>
                  <a:pt x="17600" y="10800"/>
                </a:lnTo>
                <a:close/>
              </a:path>
              <a:path fill="darkenLess" w="21600" h="21600">
                <a:moveTo>
                  <a:pt x="10800" y="21600"/>
                </a:moveTo>
                <a:lnTo>
                  <a:pt x="0" y="10800"/>
                </a:lnTo>
                <a:lnTo>
                  <a:pt x="4000" y="10800"/>
                </a:lnTo>
                <a:lnTo>
                  <a:pt x="10800" y="17600"/>
                </a:lnTo>
                <a:close/>
              </a:path>
              <a:path fill="lighten" w="21600" h="21600">
                <a:moveTo>
                  <a:pt x="0" y="10800"/>
                </a:moveTo>
                <a:lnTo>
                  <a:pt x="4000" y="10800"/>
                </a:lnTo>
                <a:lnTo>
                  <a:pt x="10800" y="4000"/>
                </a:lnTo>
                <a:lnTo>
                  <a:pt x="10800" y="0"/>
                </a:lnTo>
                <a:close/>
              </a:path>
            </a:pathLst>
          </a:cu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uFillTx/>
              <a:latin typeface="Arial"/>
              <a:ea typeface="Helvetica Neue"/>
            </a:endParaRPr>
          </a:p>
        </p:txBody>
      </p:sp>
      <p:sp>
        <p:nvSpPr>
          <p:cNvPr id="1264" name=""/>
          <p:cNvSpPr/>
          <p:nvPr/>
        </p:nvSpPr>
        <p:spPr>
          <a:xfrm>
            <a:off x="286920" y="2383560"/>
            <a:ext cx="352080" cy="352080"/>
          </a:xfrm>
          <a:custGeom>
            <a:avLst/>
            <a:gdLst>
              <a:gd name="textAreaLeft" fmla="*/ 123120 w 352080"/>
              <a:gd name="textAreaRight" fmla="*/ 236520 w 352080"/>
              <a:gd name="textAreaTop" fmla="*/ 123120 h 352080"/>
              <a:gd name="textAreaBottom" fmla="*/ 236520 h 352080"/>
            </a:gdLst>
            <a:ahLst/>
            <a:rect l="textAreaLeft" t="textAreaTop" r="textAreaRight" b="textAreaBottom"/>
            <a:pathLst>
              <a:path stroke="0" w="21600" h="21600">
                <a:moveTo>
                  <a:pt x="10800" y="4000"/>
                </a:moveTo>
                <a:lnTo>
                  <a:pt x="17600" y="10800"/>
                </a:lnTo>
                <a:lnTo>
                  <a:pt x="10800" y="17600"/>
                </a:lnTo>
                <a:lnTo>
                  <a:pt x="4000" y="10800"/>
                </a:lnTo>
                <a:close/>
              </a:path>
              <a:path fill="lightenLess" w="21600" h="21600">
                <a:moveTo>
                  <a:pt x="10800" y="0"/>
                </a:moveTo>
                <a:lnTo>
                  <a:pt x="21600" y="10800"/>
                </a:lnTo>
                <a:lnTo>
                  <a:pt x="17600" y="10800"/>
                </a:lnTo>
                <a:lnTo>
                  <a:pt x="10800" y="4000"/>
                </a:lnTo>
                <a:close/>
              </a:path>
              <a:path fill="darken" w="21600" h="21600">
                <a:moveTo>
                  <a:pt x="21600" y="10800"/>
                </a:moveTo>
                <a:lnTo>
                  <a:pt x="10800" y="21600"/>
                </a:lnTo>
                <a:lnTo>
                  <a:pt x="10800" y="17600"/>
                </a:lnTo>
                <a:lnTo>
                  <a:pt x="17600" y="10800"/>
                </a:lnTo>
                <a:close/>
              </a:path>
              <a:path fill="darkenLess" w="21600" h="21600">
                <a:moveTo>
                  <a:pt x="10800" y="21600"/>
                </a:moveTo>
                <a:lnTo>
                  <a:pt x="0" y="10800"/>
                </a:lnTo>
                <a:lnTo>
                  <a:pt x="4000" y="10800"/>
                </a:lnTo>
                <a:lnTo>
                  <a:pt x="10800" y="17600"/>
                </a:lnTo>
                <a:close/>
              </a:path>
              <a:path fill="lighten" w="21600" h="21600">
                <a:moveTo>
                  <a:pt x="0" y="10800"/>
                </a:moveTo>
                <a:lnTo>
                  <a:pt x="4000" y="10800"/>
                </a:lnTo>
                <a:lnTo>
                  <a:pt x="10800" y="4000"/>
                </a:lnTo>
                <a:lnTo>
                  <a:pt x="10800" y="0"/>
                </a:lnTo>
                <a:close/>
              </a:path>
            </a:pathLst>
          </a:cu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uFillTx/>
              <a:latin typeface="Arial"/>
              <a:ea typeface="Helvetica Neue"/>
            </a:endParaRPr>
          </a:p>
        </p:txBody>
      </p:sp>
      <p:sp>
        <p:nvSpPr>
          <p:cNvPr id="1265" name=""/>
          <p:cNvSpPr/>
          <p:nvPr/>
        </p:nvSpPr>
        <p:spPr>
          <a:xfrm>
            <a:off x="286920" y="3200400"/>
            <a:ext cx="352080" cy="352080"/>
          </a:xfrm>
          <a:custGeom>
            <a:avLst/>
            <a:gdLst>
              <a:gd name="textAreaLeft" fmla="*/ 123120 w 352080"/>
              <a:gd name="textAreaRight" fmla="*/ 236520 w 352080"/>
              <a:gd name="textAreaTop" fmla="*/ 123120 h 352080"/>
              <a:gd name="textAreaBottom" fmla="*/ 236520 h 352080"/>
            </a:gdLst>
            <a:ahLst/>
            <a:rect l="textAreaLeft" t="textAreaTop" r="textAreaRight" b="textAreaBottom"/>
            <a:pathLst>
              <a:path stroke="0" w="21600" h="21600">
                <a:moveTo>
                  <a:pt x="10800" y="4000"/>
                </a:moveTo>
                <a:lnTo>
                  <a:pt x="17600" y="10800"/>
                </a:lnTo>
                <a:lnTo>
                  <a:pt x="10800" y="17600"/>
                </a:lnTo>
                <a:lnTo>
                  <a:pt x="4000" y="10800"/>
                </a:lnTo>
                <a:close/>
              </a:path>
              <a:path fill="lightenLess" w="21600" h="21600">
                <a:moveTo>
                  <a:pt x="10800" y="0"/>
                </a:moveTo>
                <a:lnTo>
                  <a:pt x="21600" y="10800"/>
                </a:lnTo>
                <a:lnTo>
                  <a:pt x="17600" y="10800"/>
                </a:lnTo>
                <a:lnTo>
                  <a:pt x="10800" y="4000"/>
                </a:lnTo>
                <a:close/>
              </a:path>
              <a:path fill="darken" w="21600" h="21600">
                <a:moveTo>
                  <a:pt x="21600" y="10800"/>
                </a:moveTo>
                <a:lnTo>
                  <a:pt x="10800" y="21600"/>
                </a:lnTo>
                <a:lnTo>
                  <a:pt x="10800" y="17600"/>
                </a:lnTo>
                <a:lnTo>
                  <a:pt x="17600" y="10800"/>
                </a:lnTo>
                <a:close/>
              </a:path>
              <a:path fill="darkenLess" w="21600" h="21600">
                <a:moveTo>
                  <a:pt x="10800" y="21600"/>
                </a:moveTo>
                <a:lnTo>
                  <a:pt x="0" y="10800"/>
                </a:lnTo>
                <a:lnTo>
                  <a:pt x="4000" y="10800"/>
                </a:lnTo>
                <a:lnTo>
                  <a:pt x="10800" y="17600"/>
                </a:lnTo>
                <a:close/>
              </a:path>
              <a:path fill="lighten" w="21600" h="21600">
                <a:moveTo>
                  <a:pt x="0" y="10800"/>
                </a:moveTo>
                <a:lnTo>
                  <a:pt x="4000" y="10800"/>
                </a:lnTo>
                <a:lnTo>
                  <a:pt x="10800" y="4000"/>
                </a:lnTo>
                <a:lnTo>
                  <a:pt x="10800" y="0"/>
                </a:lnTo>
                <a:close/>
              </a:path>
            </a:pathLst>
          </a:cu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uFillTx/>
              <a:latin typeface="Arial"/>
              <a:ea typeface="Helvetica Neue"/>
            </a:endParaRPr>
          </a:p>
        </p:txBody>
      </p:sp>
      <p:sp>
        <p:nvSpPr>
          <p:cNvPr id="1266" name=""/>
          <p:cNvSpPr/>
          <p:nvPr/>
        </p:nvSpPr>
        <p:spPr>
          <a:xfrm>
            <a:off x="286920" y="3886200"/>
            <a:ext cx="352080" cy="352080"/>
          </a:xfrm>
          <a:custGeom>
            <a:avLst/>
            <a:gdLst>
              <a:gd name="textAreaLeft" fmla="*/ 123120 w 352080"/>
              <a:gd name="textAreaRight" fmla="*/ 236520 w 352080"/>
              <a:gd name="textAreaTop" fmla="*/ 123120 h 352080"/>
              <a:gd name="textAreaBottom" fmla="*/ 236520 h 352080"/>
            </a:gdLst>
            <a:ahLst/>
            <a:rect l="textAreaLeft" t="textAreaTop" r="textAreaRight" b="textAreaBottom"/>
            <a:pathLst>
              <a:path stroke="0" w="21600" h="21600">
                <a:moveTo>
                  <a:pt x="10800" y="4000"/>
                </a:moveTo>
                <a:lnTo>
                  <a:pt x="17600" y="10800"/>
                </a:lnTo>
                <a:lnTo>
                  <a:pt x="10800" y="17600"/>
                </a:lnTo>
                <a:lnTo>
                  <a:pt x="4000" y="10800"/>
                </a:lnTo>
                <a:close/>
              </a:path>
              <a:path fill="lightenLess" w="21600" h="21600">
                <a:moveTo>
                  <a:pt x="10800" y="0"/>
                </a:moveTo>
                <a:lnTo>
                  <a:pt x="21600" y="10800"/>
                </a:lnTo>
                <a:lnTo>
                  <a:pt x="17600" y="10800"/>
                </a:lnTo>
                <a:lnTo>
                  <a:pt x="10800" y="4000"/>
                </a:lnTo>
                <a:close/>
              </a:path>
              <a:path fill="darken" w="21600" h="21600">
                <a:moveTo>
                  <a:pt x="21600" y="10800"/>
                </a:moveTo>
                <a:lnTo>
                  <a:pt x="10800" y="21600"/>
                </a:lnTo>
                <a:lnTo>
                  <a:pt x="10800" y="17600"/>
                </a:lnTo>
                <a:lnTo>
                  <a:pt x="17600" y="10800"/>
                </a:lnTo>
                <a:close/>
              </a:path>
              <a:path fill="darkenLess" w="21600" h="21600">
                <a:moveTo>
                  <a:pt x="10800" y="21600"/>
                </a:moveTo>
                <a:lnTo>
                  <a:pt x="0" y="10800"/>
                </a:lnTo>
                <a:lnTo>
                  <a:pt x="4000" y="10800"/>
                </a:lnTo>
                <a:lnTo>
                  <a:pt x="10800" y="17600"/>
                </a:lnTo>
                <a:close/>
              </a:path>
              <a:path fill="lighten" w="21600" h="21600">
                <a:moveTo>
                  <a:pt x="0" y="10800"/>
                </a:moveTo>
                <a:lnTo>
                  <a:pt x="4000" y="10800"/>
                </a:lnTo>
                <a:lnTo>
                  <a:pt x="10800" y="4000"/>
                </a:lnTo>
                <a:lnTo>
                  <a:pt x="10800" y="0"/>
                </a:lnTo>
                <a:close/>
              </a:path>
            </a:pathLst>
          </a:cu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uFillTx/>
              <a:latin typeface="Arial"/>
              <a:ea typeface="Helvetica Neue"/>
            </a:endParaRPr>
          </a:p>
        </p:txBody>
      </p:sp>
      <p:sp>
        <p:nvSpPr>
          <p:cNvPr id="1267" name=""/>
          <p:cNvSpPr/>
          <p:nvPr/>
        </p:nvSpPr>
        <p:spPr>
          <a:xfrm>
            <a:off x="273960" y="4584960"/>
            <a:ext cx="352080" cy="352080"/>
          </a:xfrm>
          <a:custGeom>
            <a:avLst/>
            <a:gdLst>
              <a:gd name="textAreaLeft" fmla="*/ 123120 w 352080"/>
              <a:gd name="textAreaRight" fmla="*/ 236520 w 352080"/>
              <a:gd name="textAreaTop" fmla="*/ 123120 h 352080"/>
              <a:gd name="textAreaBottom" fmla="*/ 236520 h 352080"/>
            </a:gdLst>
            <a:ahLst/>
            <a:rect l="textAreaLeft" t="textAreaTop" r="textAreaRight" b="textAreaBottom"/>
            <a:pathLst>
              <a:path stroke="0" w="21600" h="21600">
                <a:moveTo>
                  <a:pt x="10800" y="4000"/>
                </a:moveTo>
                <a:lnTo>
                  <a:pt x="17600" y="10800"/>
                </a:lnTo>
                <a:lnTo>
                  <a:pt x="10800" y="17600"/>
                </a:lnTo>
                <a:lnTo>
                  <a:pt x="4000" y="10800"/>
                </a:lnTo>
                <a:close/>
              </a:path>
              <a:path fill="lightenLess" w="21600" h="21600">
                <a:moveTo>
                  <a:pt x="10800" y="0"/>
                </a:moveTo>
                <a:lnTo>
                  <a:pt x="21600" y="10800"/>
                </a:lnTo>
                <a:lnTo>
                  <a:pt x="17600" y="10800"/>
                </a:lnTo>
                <a:lnTo>
                  <a:pt x="10800" y="4000"/>
                </a:lnTo>
                <a:close/>
              </a:path>
              <a:path fill="darken" w="21600" h="21600">
                <a:moveTo>
                  <a:pt x="21600" y="10800"/>
                </a:moveTo>
                <a:lnTo>
                  <a:pt x="10800" y="21600"/>
                </a:lnTo>
                <a:lnTo>
                  <a:pt x="10800" y="17600"/>
                </a:lnTo>
                <a:lnTo>
                  <a:pt x="17600" y="10800"/>
                </a:lnTo>
                <a:close/>
              </a:path>
              <a:path fill="darkenLess" w="21600" h="21600">
                <a:moveTo>
                  <a:pt x="10800" y="21600"/>
                </a:moveTo>
                <a:lnTo>
                  <a:pt x="0" y="10800"/>
                </a:lnTo>
                <a:lnTo>
                  <a:pt x="4000" y="10800"/>
                </a:lnTo>
                <a:lnTo>
                  <a:pt x="10800" y="17600"/>
                </a:lnTo>
                <a:close/>
              </a:path>
              <a:path fill="lighten" w="21600" h="21600">
                <a:moveTo>
                  <a:pt x="0" y="10800"/>
                </a:moveTo>
                <a:lnTo>
                  <a:pt x="4000" y="10800"/>
                </a:lnTo>
                <a:lnTo>
                  <a:pt x="10800" y="4000"/>
                </a:lnTo>
                <a:lnTo>
                  <a:pt x="10800" y="0"/>
                </a:lnTo>
                <a:close/>
              </a:path>
            </a:pathLst>
          </a:cu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268" name="Group 46"/>
          <p:cNvGrpSpPr/>
          <p:nvPr/>
        </p:nvGrpSpPr>
        <p:grpSpPr>
          <a:xfrm>
            <a:off x="591840" y="1346400"/>
            <a:ext cx="3264120" cy="5200560"/>
            <a:chOff x="591840" y="1346400"/>
            <a:chExt cx="3264120" cy="5200560"/>
          </a:xfrm>
        </p:grpSpPr>
        <p:sp>
          <p:nvSpPr>
            <p:cNvPr id="1269" name="Rounded Rectangle 4"/>
            <p:cNvSpPr/>
            <p:nvPr/>
          </p:nvSpPr>
          <p:spPr>
            <a:xfrm>
              <a:off x="591840" y="1346400"/>
              <a:ext cx="3264120" cy="5200560"/>
            </a:xfrm>
            <a:prstGeom prst="roundRect">
              <a:avLst>
                <a:gd name="adj" fmla="val 7233"/>
              </a:avLst>
            </a:prstGeom>
            <a:gradFill rotWithShape="0">
              <a:gsLst>
                <a:gs pos="0">
                  <a:srgbClr val="f0563d"/>
                </a:gs>
                <a:gs pos="100000">
                  <a:srgbClr val="f89828"/>
                </a:gs>
              </a:gsLst>
              <a:lin ang="6012000"/>
            </a:gradFill>
            <a:ln w="12600">
              <a:noFill/>
            </a:ln>
            <a:effectLst>
              <a:outerShdw blurRad="343080" dir="6791915" dist="87733" rotWithShape="0">
                <a:srgbClr val="f0563d">
                  <a:alpha val="52000"/>
                </a:srgbClr>
              </a:outerShdw>
            </a:effectLst>
          </p:spPr>
          <p:style>
            <a:lnRef idx="0"/>
            <a:fillRef idx="0"/>
            <a:effectRef idx="0"/>
            <a:fontRef idx="minor"/>
          </p:style>
          <p:txBody>
            <a:bodyPr numCol="1" spcCol="0" lIns="25560" rIns="25560" tIns="25560" bIns="25560" anchor="ctr">
              <a:noAutofit/>
            </a:bodyPr>
            <a:p>
              <a:pPr>
                <a:lnSpc>
                  <a:spcPct val="100000"/>
                </a:lnSpc>
              </a:pPr>
              <a:endParaRPr b="0" lang="en-US" sz="1500" strike="noStrike" u="none">
                <a:solidFill>
                  <a:srgbClr val="ffffff"/>
                </a:solidFill>
                <a:uFillTx/>
                <a:latin typeface="Helvetica Neue"/>
                <a:ea typeface="Helvetica Neue"/>
              </a:endParaRPr>
            </a:p>
          </p:txBody>
        </p:sp>
        <p:sp>
          <p:nvSpPr>
            <p:cNvPr id="1270" name="1 2"/>
            <p:cNvSpPr/>
            <p:nvPr/>
          </p:nvSpPr>
          <p:spPr>
            <a:xfrm>
              <a:off x="1959120" y="1782720"/>
              <a:ext cx="546840" cy="763920"/>
            </a:xfrm>
            <a:prstGeom prst="rect">
              <a:avLst/>
            </a:prstGeom>
            <a:noFill/>
            <a:ln w="12600">
              <a:noFill/>
            </a:ln>
          </p:spPr>
          <p:style>
            <a:lnRef idx="0"/>
            <a:fillRef idx="0"/>
            <a:effectRef idx="0"/>
            <a:fontRef idx="minor"/>
          </p:style>
          <p:txBody>
            <a:bodyPr numCol="1" spcCol="0" wrap="none" lIns="25560" rIns="25560" tIns="25560" bIns="25560" anchor="ctr">
              <a:spAutoFit/>
            </a:bodyPr>
            <a:p>
              <a:pPr algn="ctr" defTabSz="554760">
                <a:lnSpc>
                  <a:spcPct val="80000"/>
                </a:lnSpc>
                <a:tabLst>
                  <a:tab algn="l" pos="0"/>
                </a:tabLst>
              </a:pPr>
              <a:r>
                <a:rPr b="1" lang="en-US" sz="5850" strike="noStrike" u="none">
                  <a:solidFill>
                    <a:srgbClr val="ffffff"/>
                  </a:solidFill>
                  <a:uFillTx/>
                  <a:latin typeface="Helvetica Neue"/>
                  <a:ea typeface="Helvetica Neue"/>
                </a:rPr>
                <a:t>1</a:t>
              </a:r>
              <a:endParaRPr b="0" lang="en-US" sz="5850" strike="noStrike" u="none">
                <a:solidFill>
                  <a:srgbClr val="000000"/>
                </a:solidFill>
                <a:uFillTx/>
                <a:latin typeface="Arial"/>
              </a:endParaRPr>
            </a:p>
          </p:txBody>
        </p:sp>
        <p:sp>
          <p:nvSpPr>
            <p:cNvPr id="1271" name="Circle 4"/>
            <p:cNvSpPr/>
            <p:nvPr/>
          </p:nvSpPr>
          <p:spPr>
            <a:xfrm>
              <a:off x="1679400" y="1659240"/>
              <a:ext cx="1089360" cy="892800"/>
            </a:xfrm>
            <a:prstGeom prst="ellipse">
              <a:avLst/>
            </a:prstGeom>
            <a:noFill/>
            <a:ln w="216000">
              <a:solidFill>
                <a:srgbClr val="ffffff"/>
              </a:solidFill>
              <a:miter/>
            </a:ln>
            <a:effectLst>
              <a:outerShdw blurRad="736560" dir="0" dist="0" rotWithShape="0">
                <a:srgbClr val="f0563d">
                  <a:alpha val="74000"/>
                </a:srgbClr>
              </a:outerShdw>
            </a:effectLst>
          </p:spPr>
          <p:style>
            <a:lnRef idx="0"/>
            <a:fillRef idx="0"/>
            <a:effectRef idx="0"/>
            <a:fontRef idx="minor"/>
          </p:style>
          <p:txBody>
            <a:bodyPr numCol="1" spcCol="0" lIns="25560" rIns="25560" tIns="25560" bIns="25560" anchor="ctr">
              <a:noAutofit/>
            </a:bodyPr>
            <a:p>
              <a:pPr>
                <a:lnSpc>
                  <a:spcPct val="100000"/>
                </a:lnSpc>
              </a:pPr>
              <a:endParaRPr b="0" lang="en-US" sz="1600" strike="noStrike" u="none">
                <a:solidFill>
                  <a:srgbClr val="ffffff"/>
                </a:solidFill>
                <a:uFillTx/>
                <a:latin typeface="Helvetica Neue Medium"/>
                <a:ea typeface="Helvetica Neue Medium"/>
              </a:endParaRPr>
            </a:p>
          </p:txBody>
        </p:sp>
      </p:grpSp>
      <p:sp>
        <p:nvSpPr>
          <p:cNvPr id="1272" name="Usage 2"/>
          <p:cNvSpPr/>
          <p:nvPr/>
        </p:nvSpPr>
        <p:spPr>
          <a:xfrm>
            <a:off x="648720" y="3207240"/>
            <a:ext cx="3138120" cy="684000"/>
          </a:xfrm>
          <a:prstGeom prst="rect">
            <a:avLst/>
          </a:prstGeom>
          <a:noFill/>
          <a:ln w="12600">
            <a:noFill/>
          </a:ln>
        </p:spPr>
        <p:style>
          <a:lnRef idx="0"/>
          <a:fillRef idx="0"/>
          <a:effectRef idx="0"/>
          <a:fontRef idx="minor"/>
        </p:style>
        <p:txBody>
          <a:bodyPr lIns="25560" rIns="25560" tIns="25560" bIns="25560" anchor="ctr">
            <a:spAutoFit/>
          </a:bodyPr>
          <a:p>
            <a:pPr algn="ctr" defTabSz="554760">
              <a:lnSpc>
                <a:spcPct val="80000"/>
              </a:lnSpc>
              <a:tabLst>
                <a:tab algn="l" pos="0"/>
              </a:tabLst>
            </a:pPr>
            <a:r>
              <a:rPr b="1" lang="en-US" sz="2600" strike="noStrike" u="none">
                <a:solidFill>
                  <a:srgbClr val="ffffff"/>
                </a:solidFill>
                <a:uFillTx/>
                <a:latin typeface="Arial"/>
                <a:ea typeface="Helvetica Neue"/>
              </a:rPr>
              <a:t>Available Funding for Your Home</a:t>
            </a:r>
            <a:endParaRPr b="0" lang="en-US" sz="2600" strike="noStrike" u="none">
              <a:solidFill>
                <a:srgbClr val="000000"/>
              </a:solidFill>
              <a:uFillTx/>
              <a:latin typeface="Arial"/>
            </a:endParaRPr>
          </a:p>
        </p:txBody>
      </p:sp>
      <p:sp>
        <p:nvSpPr>
          <p:cNvPr id="1273" name="This determines the size your system needs to be. 2"/>
          <p:cNvSpPr/>
          <p:nvPr/>
        </p:nvSpPr>
        <p:spPr>
          <a:xfrm>
            <a:off x="683280" y="4285800"/>
            <a:ext cx="3138120" cy="1270800"/>
          </a:xfrm>
          <a:prstGeom prst="rect">
            <a:avLst/>
          </a:prstGeom>
          <a:noFill/>
          <a:ln w="12600">
            <a:noFill/>
          </a:ln>
        </p:spPr>
        <p:style>
          <a:lnRef idx="0"/>
          <a:fillRef idx="0"/>
          <a:effectRef idx="0"/>
          <a:fontRef idx="minor"/>
        </p:style>
        <p:txBody>
          <a:bodyPr lIns="25560" rIns="25560" tIns="25560" bIns="25560" anchor="t">
            <a:spAutoFit/>
          </a:bodyPr>
          <a:p>
            <a:pPr defTabSz="554760">
              <a:lnSpc>
                <a:spcPct val="80000"/>
              </a:lnSpc>
            </a:pPr>
            <a:r>
              <a:rPr b="0" lang="en-US" sz="2000" strike="noStrike" u="none">
                <a:solidFill>
                  <a:schemeClr val="lt1"/>
                </a:solidFill>
                <a:uFillTx/>
                <a:latin typeface="Arial"/>
                <a:ea typeface="Helvetica Neue"/>
              </a:rPr>
              <a:t>Have many custom programs available </a:t>
            </a:r>
            <a:endParaRPr b="0" lang="en-US" sz="2000" strike="noStrike" u="none">
              <a:solidFill>
                <a:srgbClr val="000000"/>
              </a:solidFill>
              <a:uFillTx/>
              <a:latin typeface="Arial"/>
            </a:endParaRPr>
          </a:p>
          <a:p>
            <a:pPr defTabSz="554760">
              <a:lnSpc>
                <a:spcPct val="80000"/>
              </a:lnSpc>
            </a:pPr>
            <a:endParaRPr b="0" lang="en-US" sz="2000" strike="noStrike" u="none">
              <a:solidFill>
                <a:srgbClr val="000000"/>
              </a:solidFill>
              <a:uFillTx/>
              <a:latin typeface="Arial"/>
            </a:endParaRPr>
          </a:p>
          <a:p>
            <a:pPr defTabSz="554760">
              <a:lnSpc>
                <a:spcPct val="80000"/>
              </a:lnSpc>
            </a:pPr>
            <a:r>
              <a:rPr b="0" lang="en-US" sz="2000" strike="noStrike" u="none">
                <a:solidFill>
                  <a:schemeClr val="lt1"/>
                </a:solidFill>
                <a:uFillTx/>
                <a:latin typeface="Arial"/>
                <a:ea typeface="Helvetica Neue"/>
              </a:rPr>
              <a:t> </a:t>
            </a:r>
            <a:endParaRPr b="0" lang="en-US" sz="2000" strike="noStrike" u="none">
              <a:solidFill>
                <a:srgbClr val="000000"/>
              </a:solidFill>
              <a:uFillTx/>
              <a:latin typeface="Arial"/>
            </a:endParaRPr>
          </a:p>
          <a:p>
            <a:pPr defTabSz="554760">
              <a:lnSpc>
                <a:spcPct val="80000"/>
              </a:lnSpc>
            </a:pPr>
            <a:r>
              <a:rPr b="1" lang="en-US" sz="2000" strike="noStrike" u="none">
                <a:solidFill>
                  <a:schemeClr val="lt1"/>
                </a:solidFill>
                <a:uFillTx/>
                <a:latin typeface="Arial"/>
                <a:ea typeface="Helvetica Neue"/>
              </a:rPr>
              <a:t>ZERO</a:t>
            </a:r>
            <a:r>
              <a:rPr b="0" lang="en-US" sz="2000" strike="noStrike" u="none">
                <a:solidFill>
                  <a:schemeClr val="lt1"/>
                </a:solidFill>
                <a:uFillTx/>
                <a:latin typeface="Arial"/>
                <a:ea typeface="Helvetica Neue"/>
              </a:rPr>
              <a:t> out of pocket costs</a:t>
            </a:r>
            <a:endParaRPr b="0" lang="en-US" sz="2000" strike="noStrike" u="none">
              <a:solidFill>
                <a:srgbClr val="000000"/>
              </a:solidFill>
              <a:uFillTx/>
              <a:latin typeface="Arial"/>
            </a:endParaRPr>
          </a:p>
        </p:txBody>
      </p:sp>
      <p:grpSp>
        <p:nvGrpSpPr>
          <p:cNvPr id="1274" name="Group 47"/>
          <p:cNvGrpSpPr/>
          <p:nvPr/>
        </p:nvGrpSpPr>
        <p:grpSpPr>
          <a:xfrm>
            <a:off x="4455000" y="1346400"/>
            <a:ext cx="3264120" cy="5200560"/>
            <a:chOff x="4455000" y="1346400"/>
            <a:chExt cx="3264120" cy="5200560"/>
          </a:xfrm>
        </p:grpSpPr>
        <p:grpSp>
          <p:nvGrpSpPr>
            <p:cNvPr id="1275" name="Group 48"/>
            <p:cNvGrpSpPr/>
            <p:nvPr/>
          </p:nvGrpSpPr>
          <p:grpSpPr>
            <a:xfrm>
              <a:off x="4455000" y="1346400"/>
              <a:ext cx="3264120" cy="5200560"/>
              <a:chOff x="4455000" y="1346400"/>
              <a:chExt cx="3264120" cy="5200560"/>
            </a:xfrm>
          </p:grpSpPr>
          <p:sp>
            <p:nvSpPr>
              <p:cNvPr id="1276" name="Rounded Rectangle 5"/>
              <p:cNvSpPr/>
              <p:nvPr/>
            </p:nvSpPr>
            <p:spPr>
              <a:xfrm>
                <a:off x="4455000" y="1346400"/>
                <a:ext cx="3264120" cy="5200560"/>
              </a:xfrm>
              <a:prstGeom prst="roundRect">
                <a:avLst>
                  <a:gd name="adj" fmla="val 7233"/>
                </a:avLst>
              </a:prstGeom>
              <a:gradFill rotWithShape="0">
                <a:gsLst>
                  <a:gs pos="0">
                    <a:srgbClr val="f0563d"/>
                  </a:gs>
                  <a:gs pos="100000">
                    <a:srgbClr val="f89828"/>
                  </a:gs>
                </a:gsLst>
                <a:lin ang="6012000"/>
              </a:gradFill>
              <a:ln w="12600">
                <a:noFill/>
              </a:ln>
              <a:effectLst>
                <a:outerShdw blurRad="343080" dir="6791915" dist="87733" rotWithShape="0">
                  <a:srgbClr val="f0563d">
                    <a:alpha val="52000"/>
                  </a:srgbClr>
                </a:outerShdw>
              </a:effectLst>
            </p:spPr>
            <p:style>
              <a:lnRef idx="0"/>
              <a:fillRef idx="0"/>
              <a:effectRef idx="0"/>
              <a:fontRef idx="minor"/>
            </p:style>
            <p:txBody>
              <a:bodyPr numCol="1" spcCol="0" lIns="25560" rIns="25560" tIns="25560" bIns="25560" anchor="ctr">
                <a:noAutofit/>
              </a:bodyPr>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a:p>
                <a:pPr algn="ctr" defTabSz="412920">
                  <a:lnSpc>
                    <a:spcPct val="100000"/>
                  </a:lnSpc>
                  <a:tabLst>
                    <a:tab algn="l" pos="0"/>
                  </a:tabLst>
                </a:pPr>
                <a:endParaRPr b="0" lang="en-US" sz="2000" strike="noStrike" u="none">
                  <a:solidFill>
                    <a:srgbClr val="000000"/>
                  </a:solidFill>
                  <a:uFillTx/>
                  <a:latin typeface="Arial"/>
                </a:endParaRPr>
              </a:p>
            </p:txBody>
          </p:sp>
          <p:sp>
            <p:nvSpPr>
              <p:cNvPr id="1277" name="2 2"/>
              <p:cNvSpPr/>
              <p:nvPr/>
            </p:nvSpPr>
            <p:spPr>
              <a:xfrm>
                <a:off x="5826960" y="1802880"/>
                <a:ext cx="546840" cy="763920"/>
              </a:xfrm>
              <a:prstGeom prst="rect">
                <a:avLst/>
              </a:prstGeom>
              <a:noFill/>
              <a:ln w="12600">
                <a:noFill/>
              </a:ln>
            </p:spPr>
            <p:style>
              <a:lnRef idx="0"/>
              <a:fillRef idx="0"/>
              <a:effectRef idx="0"/>
              <a:fontRef idx="minor"/>
            </p:style>
            <p:txBody>
              <a:bodyPr numCol="1" spcCol="0" wrap="none" lIns="25560" rIns="25560" tIns="25560" bIns="25560" anchor="ctr">
                <a:spAutoFit/>
              </a:bodyPr>
              <a:p>
                <a:pPr algn="ctr" defTabSz="554760">
                  <a:lnSpc>
                    <a:spcPct val="80000"/>
                  </a:lnSpc>
                  <a:tabLst>
                    <a:tab algn="l" pos="0"/>
                  </a:tabLst>
                </a:pPr>
                <a:r>
                  <a:rPr b="1" lang="en-US" sz="5850" strike="noStrike" u="none">
                    <a:solidFill>
                      <a:srgbClr val="ffffff"/>
                    </a:solidFill>
                    <a:uFillTx/>
                    <a:latin typeface="Helvetica Neue"/>
                    <a:ea typeface="Helvetica Neue"/>
                  </a:rPr>
                  <a:t>2</a:t>
                </a:r>
                <a:endParaRPr b="0" lang="en-US" sz="5850" strike="noStrike" u="none">
                  <a:solidFill>
                    <a:srgbClr val="000000"/>
                  </a:solidFill>
                  <a:uFillTx/>
                  <a:latin typeface="Arial"/>
                </a:endParaRPr>
              </a:p>
            </p:txBody>
          </p:sp>
          <p:sp>
            <p:nvSpPr>
              <p:cNvPr id="1278" name="Circle 5"/>
              <p:cNvSpPr/>
              <p:nvPr/>
            </p:nvSpPr>
            <p:spPr>
              <a:xfrm>
                <a:off x="5546880" y="1659240"/>
                <a:ext cx="1089360" cy="892800"/>
              </a:xfrm>
              <a:prstGeom prst="ellipse">
                <a:avLst/>
              </a:prstGeom>
              <a:noFill/>
              <a:ln w="216000">
                <a:solidFill>
                  <a:srgbClr val="ffffff"/>
                </a:solidFill>
                <a:miter/>
              </a:ln>
              <a:effectLst>
                <a:outerShdw blurRad="736560" dir="0" dist="0" rotWithShape="0">
                  <a:srgbClr val="f0563d">
                    <a:alpha val="74000"/>
                  </a:srgbClr>
                </a:outerShdw>
              </a:effectLst>
            </p:spPr>
            <p:style>
              <a:lnRef idx="0"/>
              <a:fillRef idx="0"/>
              <a:effectRef idx="0"/>
              <a:fontRef idx="minor"/>
            </p:style>
            <p:txBody>
              <a:bodyPr numCol="1" spcCol="0" lIns="25560" rIns="25560" tIns="25560" bIns="25560" anchor="ctr">
                <a:noAutofit/>
              </a:bodyPr>
              <a:p>
                <a:pPr>
                  <a:lnSpc>
                    <a:spcPct val="100000"/>
                  </a:lnSpc>
                </a:pPr>
                <a:endParaRPr b="0" lang="en-US" sz="1600" strike="noStrike" u="none">
                  <a:solidFill>
                    <a:srgbClr val="ffffff"/>
                  </a:solidFill>
                  <a:uFillTx/>
                  <a:latin typeface="Helvetica Neue Medium"/>
                  <a:ea typeface="Helvetica Neue Medium"/>
                </a:endParaRPr>
              </a:p>
            </p:txBody>
          </p:sp>
        </p:grpSp>
        <p:sp>
          <p:nvSpPr>
            <p:cNvPr id="1279" name="Your roof type and condition. 2"/>
            <p:cNvSpPr/>
            <p:nvPr/>
          </p:nvSpPr>
          <p:spPr>
            <a:xfrm>
              <a:off x="4615560" y="4261680"/>
              <a:ext cx="2943360" cy="2246760"/>
            </a:xfrm>
            <a:prstGeom prst="rect">
              <a:avLst/>
            </a:prstGeom>
            <a:noFill/>
            <a:ln w="12600">
              <a:noFill/>
            </a:ln>
          </p:spPr>
          <p:style>
            <a:lnRef idx="0"/>
            <a:fillRef idx="0"/>
            <a:effectRef idx="0"/>
            <a:fontRef idx="minor"/>
          </p:style>
          <p:txBody>
            <a:bodyPr numCol="1" spcCol="0" lIns="25560" rIns="25560" tIns="25560" bIns="25560" anchor="t">
              <a:spAutoFit/>
            </a:bodyPr>
            <a:p>
              <a:pPr defTabSz="554760">
                <a:lnSpc>
                  <a:spcPct val="80000"/>
                </a:lnSpc>
                <a:tabLst>
                  <a:tab algn="l" pos="0"/>
                </a:tabLst>
              </a:pPr>
              <a:r>
                <a:rPr b="0" lang="en-US" sz="2000" strike="noStrike" u="none">
                  <a:solidFill>
                    <a:srgbClr val="ffffff"/>
                  </a:solidFill>
                  <a:uFillTx/>
                  <a:latin typeface="Helvetica Neue"/>
                  <a:ea typeface="Helvetica Neue"/>
                </a:rPr>
                <a:t>Roof – Trees – Electrical upgrading</a:t>
              </a:r>
              <a:endParaRPr b="0" lang="en-US" sz="2000" strike="noStrike" u="none">
                <a:solidFill>
                  <a:srgbClr val="000000"/>
                </a:solidFill>
                <a:uFillTx/>
                <a:latin typeface="Arial"/>
              </a:endParaRPr>
            </a:p>
            <a:p>
              <a:pPr defTabSz="554760">
                <a:lnSpc>
                  <a:spcPct val="80000"/>
                </a:lnSpc>
                <a:tabLst>
                  <a:tab algn="l" pos="0"/>
                </a:tabLst>
              </a:pPr>
              <a:endParaRPr b="0" lang="en-US" sz="2000" strike="noStrike" u="none">
                <a:solidFill>
                  <a:srgbClr val="000000"/>
                </a:solidFill>
                <a:uFillTx/>
                <a:latin typeface="Arial"/>
              </a:endParaRPr>
            </a:p>
            <a:p>
              <a:pPr defTabSz="554760">
                <a:lnSpc>
                  <a:spcPct val="80000"/>
                </a:lnSpc>
                <a:tabLst>
                  <a:tab algn="l" pos="0"/>
                </a:tabLst>
              </a:pPr>
              <a:r>
                <a:rPr b="0" lang="en-US" sz="2000" strike="noStrike" u="none">
                  <a:solidFill>
                    <a:srgbClr val="ffffff"/>
                  </a:solidFill>
                  <a:uFillTx/>
                  <a:latin typeface="Helvetica Neue"/>
                  <a:ea typeface="Helvetica Neue"/>
                </a:rPr>
                <a:t>Anything needing to</a:t>
              </a:r>
              <a:endParaRPr b="0" lang="en-US" sz="2000" strike="noStrike" u="none">
                <a:solidFill>
                  <a:srgbClr val="000000"/>
                </a:solidFill>
                <a:uFillTx/>
                <a:latin typeface="Arial"/>
              </a:endParaRPr>
            </a:p>
            <a:p>
              <a:pPr defTabSz="554760">
                <a:lnSpc>
                  <a:spcPct val="80000"/>
                </a:lnSpc>
                <a:tabLst>
                  <a:tab algn="l" pos="0"/>
                </a:tabLst>
              </a:pPr>
              <a:r>
                <a:rPr b="0" lang="en-US" sz="2000" strike="noStrike" u="none">
                  <a:solidFill>
                    <a:srgbClr val="ffffff"/>
                  </a:solidFill>
                  <a:uFillTx/>
                  <a:latin typeface="Helvetica Neue"/>
                  <a:ea typeface="Helvetica Neue"/>
                </a:rPr>
                <a:t>be addressed for installation.</a:t>
              </a:r>
              <a:endParaRPr b="0" lang="en-US" sz="2000" strike="noStrike" u="none">
                <a:solidFill>
                  <a:srgbClr val="000000"/>
                </a:solidFill>
                <a:uFillTx/>
                <a:latin typeface="Arial"/>
              </a:endParaRPr>
            </a:p>
            <a:p>
              <a:pPr defTabSz="554760">
                <a:lnSpc>
                  <a:spcPct val="80000"/>
                </a:lnSpc>
                <a:tabLst>
                  <a:tab algn="l" pos="0"/>
                </a:tabLst>
              </a:pPr>
              <a:endParaRPr b="0" lang="en-US" sz="2000" strike="noStrike" u="none">
                <a:solidFill>
                  <a:srgbClr val="000000"/>
                </a:solidFill>
                <a:uFillTx/>
                <a:latin typeface="Arial"/>
              </a:endParaRPr>
            </a:p>
            <a:p>
              <a:pPr defTabSz="554760">
                <a:lnSpc>
                  <a:spcPct val="80000"/>
                </a:lnSpc>
                <a:tabLst>
                  <a:tab algn="l" pos="0"/>
                </a:tabLst>
              </a:pPr>
              <a:r>
                <a:rPr b="0" lang="en-US" sz="2000" strike="noStrike" u="none">
                  <a:solidFill>
                    <a:srgbClr val="ffffff"/>
                  </a:solidFill>
                  <a:uFillTx/>
                  <a:latin typeface="Helvetica Neue"/>
                  <a:ea typeface="Helvetica Neue"/>
                </a:rPr>
                <a:t>Most can be rolled into the Solar Loan.</a:t>
              </a:r>
              <a:endParaRPr b="0" lang="en-US" sz="2000" strike="noStrike" u="none">
                <a:solidFill>
                  <a:srgbClr val="000000"/>
                </a:solidFill>
                <a:uFillTx/>
                <a:latin typeface="Arial"/>
              </a:endParaRPr>
            </a:p>
          </p:txBody>
        </p:sp>
        <p:sp>
          <p:nvSpPr>
            <p:cNvPr id="1280" name="Site… 2"/>
            <p:cNvSpPr/>
            <p:nvPr/>
          </p:nvSpPr>
          <p:spPr>
            <a:xfrm>
              <a:off x="5265360" y="3126240"/>
              <a:ext cx="1667880" cy="684360"/>
            </a:xfrm>
            <a:prstGeom prst="rect">
              <a:avLst/>
            </a:prstGeom>
            <a:noFill/>
            <a:ln w="12600">
              <a:noFill/>
            </a:ln>
          </p:spPr>
          <p:style>
            <a:lnRef idx="0"/>
            <a:fillRef idx="0"/>
            <a:effectRef idx="0"/>
            <a:fontRef idx="minor"/>
          </p:style>
          <p:txBody>
            <a:bodyPr numCol="1" spcCol="0" wrap="none" lIns="25560" rIns="25560" tIns="25560" bIns="25560" anchor="t">
              <a:spAutoFit/>
            </a:bodyPr>
            <a:p>
              <a:pPr algn="ctr" defTabSz="554760">
                <a:lnSpc>
                  <a:spcPct val="80000"/>
                </a:lnSpc>
                <a:tabLst>
                  <a:tab algn="l" pos="0"/>
                </a:tabLst>
              </a:pPr>
              <a:r>
                <a:rPr b="1" lang="en-US" sz="2600" strike="noStrike" u="none">
                  <a:solidFill>
                    <a:srgbClr val="ffffff"/>
                  </a:solidFill>
                  <a:uFillTx/>
                  <a:latin typeface="Arial"/>
                  <a:ea typeface="Helvetica Neue"/>
                </a:rPr>
                <a:t>Home Site</a:t>
              </a:r>
              <a:endParaRPr b="0" lang="en-US" sz="2600" strike="noStrike" u="none">
                <a:solidFill>
                  <a:srgbClr val="000000"/>
                </a:solidFill>
                <a:uFillTx/>
                <a:latin typeface="Arial"/>
              </a:endParaRPr>
            </a:p>
            <a:p>
              <a:pPr algn="ctr" defTabSz="554760">
                <a:lnSpc>
                  <a:spcPct val="80000"/>
                </a:lnSpc>
                <a:tabLst>
                  <a:tab algn="l" pos="0"/>
                </a:tabLst>
              </a:pPr>
              <a:r>
                <a:rPr b="1" lang="en-US" sz="2600" strike="noStrike" u="none">
                  <a:solidFill>
                    <a:srgbClr val="ffffff"/>
                  </a:solidFill>
                  <a:uFillTx/>
                  <a:latin typeface="Arial"/>
                  <a:ea typeface="Helvetica Neue"/>
                </a:rPr>
                <a:t>Survey</a:t>
              </a:r>
              <a:endParaRPr b="0" lang="en-US" sz="2600" strike="noStrike" u="none">
                <a:solidFill>
                  <a:srgbClr val="000000"/>
                </a:solidFill>
                <a:uFillTx/>
                <a:latin typeface="Arial"/>
              </a:endParaRPr>
            </a:p>
          </p:txBody>
        </p:sp>
      </p:grpSp>
      <p:grpSp>
        <p:nvGrpSpPr>
          <p:cNvPr id="1281" name="Group 49"/>
          <p:cNvGrpSpPr/>
          <p:nvPr/>
        </p:nvGrpSpPr>
        <p:grpSpPr>
          <a:xfrm>
            <a:off x="8309160" y="1346400"/>
            <a:ext cx="3280680" cy="5236560"/>
            <a:chOff x="8309160" y="1346400"/>
            <a:chExt cx="3280680" cy="5236560"/>
          </a:xfrm>
        </p:grpSpPr>
        <p:grpSp>
          <p:nvGrpSpPr>
            <p:cNvPr id="1282" name="Group 50"/>
            <p:cNvGrpSpPr/>
            <p:nvPr/>
          </p:nvGrpSpPr>
          <p:grpSpPr>
            <a:xfrm>
              <a:off x="8309160" y="1346400"/>
              <a:ext cx="3264120" cy="5236560"/>
              <a:chOff x="8309160" y="1346400"/>
              <a:chExt cx="3264120" cy="5236560"/>
            </a:xfrm>
          </p:grpSpPr>
          <p:sp>
            <p:nvSpPr>
              <p:cNvPr id="1283" name="Rounded Rectangle 6"/>
              <p:cNvSpPr/>
              <p:nvPr/>
            </p:nvSpPr>
            <p:spPr>
              <a:xfrm>
                <a:off x="8309160" y="1346400"/>
                <a:ext cx="3264120" cy="5236560"/>
              </a:xfrm>
              <a:prstGeom prst="roundRect">
                <a:avLst>
                  <a:gd name="adj" fmla="val 7233"/>
                </a:avLst>
              </a:prstGeom>
              <a:gradFill rotWithShape="0">
                <a:gsLst>
                  <a:gs pos="0">
                    <a:srgbClr val="f0563d"/>
                  </a:gs>
                  <a:gs pos="100000">
                    <a:srgbClr val="f89828"/>
                  </a:gs>
                </a:gsLst>
                <a:lin ang="6012000"/>
              </a:gradFill>
              <a:ln w="12600">
                <a:noFill/>
              </a:ln>
              <a:effectLst>
                <a:outerShdw blurRad="343080" dir="6791915" dist="87733" rotWithShape="0">
                  <a:srgbClr val="f0563d">
                    <a:alpha val="52000"/>
                  </a:srgbClr>
                </a:outerShdw>
              </a:effectLst>
            </p:spPr>
            <p:style>
              <a:lnRef idx="0"/>
              <a:fillRef idx="0"/>
              <a:effectRef idx="0"/>
              <a:fontRef idx="minor"/>
            </p:style>
            <p:txBody>
              <a:bodyPr numCol="1" spcCol="0" lIns="25560" rIns="25560" tIns="25560" bIns="25560" anchor="ctr">
                <a:noAutofit/>
              </a:bodyPr>
              <a:p>
                <a:pPr>
                  <a:lnSpc>
                    <a:spcPct val="100000"/>
                  </a:lnSpc>
                </a:pPr>
                <a:endParaRPr b="0" lang="en-US" sz="1500" strike="noStrike" u="none">
                  <a:solidFill>
                    <a:srgbClr val="ffffff"/>
                  </a:solidFill>
                  <a:uFillTx/>
                  <a:latin typeface="Helvetica Neue"/>
                  <a:ea typeface="Helvetica Neue"/>
                </a:endParaRPr>
              </a:p>
            </p:txBody>
          </p:sp>
          <p:grpSp>
            <p:nvGrpSpPr>
              <p:cNvPr id="1284" name="Group 51"/>
              <p:cNvGrpSpPr/>
              <p:nvPr/>
            </p:nvGrpSpPr>
            <p:grpSpPr>
              <a:xfrm>
                <a:off x="9396720" y="1620720"/>
                <a:ext cx="1089360" cy="910440"/>
                <a:chOff x="9396720" y="1620720"/>
                <a:chExt cx="1089360" cy="910440"/>
              </a:xfrm>
            </p:grpSpPr>
            <p:sp>
              <p:nvSpPr>
                <p:cNvPr id="1285" name="3 2"/>
                <p:cNvSpPr/>
                <p:nvPr/>
              </p:nvSpPr>
              <p:spPr>
                <a:xfrm>
                  <a:off x="9676440" y="1767240"/>
                  <a:ext cx="546840" cy="763920"/>
                </a:xfrm>
                <a:prstGeom prst="rect">
                  <a:avLst/>
                </a:prstGeom>
                <a:noFill/>
                <a:ln w="12600">
                  <a:noFill/>
                </a:ln>
              </p:spPr>
              <p:style>
                <a:lnRef idx="0"/>
                <a:fillRef idx="0"/>
                <a:effectRef idx="0"/>
                <a:fontRef idx="minor"/>
              </p:style>
              <p:txBody>
                <a:bodyPr numCol="1" spcCol="0" wrap="none" lIns="25560" rIns="25560" tIns="25560" bIns="25560" anchor="ctr">
                  <a:spAutoFit/>
                </a:bodyPr>
                <a:p>
                  <a:pPr algn="ctr" defTabSz="554760">
                    <a:lnSpc>
                      <a:spcPct val="80000"/>
                    </a:lnSpc>
                    <a:tabLst>
                      <a:tab algn="l" pos="0"/>
                    </a:tabLst>
                  </a:pPr>
                  <a:r>
                    <a:rPr b="1" lang="en-US" sz="5850" strike="noStrike" u="none">
                      <a:solidFill>
                        <a:srgbClr val="ffffff"/>
                      </a:solidFill>
                      <a:uFillTx/>
                      <a:latin typeface="Helvetica Neue"/>
                      <a:ea typeface="Helvetica Neue"/>
                    </a:rPr>
                    <a:t>3</a:t>
                  </a:r>
                  <a:endParaRPr b="0" lang="en-US" sz="5850" strike="noStrike" u="none">
                    <a:solidFill>
                      <a:srgbClr val="000000"/>
                    </a:solidFill>
                    <a:uFillTx/>
                    <a:latin typeface="Arial"/>
                  </a:endParaRPr>
                </a:p>
              </p:txBody>
            </p:sp>
            <p:sp>
              <p:nvSpPr>
                <p:cNvPr id="1286" name="Circle 6"/>
                <p:cNvSpPr/>
                <p:nvPr/>
              </p:nvSpPr>
              <p:spPr>
                <a:xfrm>
                  <a:off x="9396720" y="1620720"/>
                  <a:ext cx="1089360" cy="899280"/>
                </a:xfrm>
                <a:prstGeom prst="ellipse">
                  <a:avLst/>
                </a:prstGeom>
                <a:noFill/>
                <a:ln w="216000">
                  <a:solidFill>
                    <a:srgbClr val="ffffff"/>
                  </a:solidFill>
                  <a:miter/>
                </a:ln>
                <a:effectLst>
                  <a:outerShdw blurRad="736560" dir="0" dist="0" rotWithShape="0">
                    <a:srgbClr val="f0563d">
                      <a:alpha val="74000"/>
                    </a:srgbClr>
                  </a:outerShdw>
                </a:effectLst>
              </p:spPr>
              <p:style>
                <a:lnRef idx="0"/>
                <a:fillRef idx="0"/>
                <a:effectRef idx="0"/>
                <a:fontRef idx="minor"/>
              </p:style>
              <p:txBody>
                <a:bodyPr numCol="1" spcCol="0" lIns="25560" rIns="25560" tIns="25560" bIns="25560" anchor="ctr">
                  <a:noAutofit/>
                </a:bodyPr>
                <a:p>
                  <a:pPr>
                    <a:lnSpc>
                      <a:spcPct val="100000"/>
                    </a:lnSpc>
                  </a:pPr>
                  <a:endParaRPr b="0" lang="en-US" sz="1600" strike="noStrike" u="none">
                    <a:solidFill>
                      <a:srgbClr val="ffffff"/>
                    </a:solidFill>
                    <a:uFillTx/>
                    <a:latin typeface="Helvetica Neue Medium"/>
                    <a:ea typeface="Helvetica Neue Medium"/>
                  </a:endParaRPr>
                </a:p>
              </p:txBody>
            </p:sp>
          </p:grpSp>
        </p:grpSp>
        <p:sp>
          <p:nvSpPr>
            <p:cNvPr id="1287" name="Financials 2"/>
            <p:cNvSpPr/>
            <p:nvPr/>
          </p:nvSpPr>
          <p:spPr>
            <a:xfrm>
              <a:off x="8425800" y="3135960"/>
              <a:ext cx="3028320" cy="684360"/>
            </a:xfrm>
            <a:prstGeom prst="rect">
              <a:avLst/>
            </a:prstGeom>
            <a:noFill/>
            <a:ln w="12600">
              <a:noFill/>
            </a:ln>
          </p:spPr>
          <p:style>
            <a:lnRef idx="0"/>
            <a:fillRef idx="0"/>
            <a:effectRef idx="0"/>
            <a:fontRef idx="minor"/>
          </p:style>
          <p:txBody>
            <a:bodyPr numCol="1" spcCol="0" wrap="none" lIns="25560" rIns="25560" tIns="25560" bIns="25560" anchor="t">
              <a:spAutoFit/>
            </a:bodyPr>
            <a:p>
              <a:pPr algn="ctr" defTabSz="554760">
                <a:lnSpc>
                  <a:spcPct val="80000"/>
                </a:lnSpc>
                <a:tabLst>
                  <a:tab algn="l" pos="0"/>
                </a:tabLst>
              </a:pPr>
              <a:r>
                <a:rPr b="1" lang="en-US" sz="2600" strike="noStrike" u="none">
                  <a:solidFill>
                    <a:srgbClr val="ffffff"/>
                  </a:solidFill>
                  <a:uFillTx/>
                  <a:latin typeface="Arial"/>
                  <a:ea typeface="Helvetica Neue"/>
                </a:rPr>
                <a:t>The Installers have</a:t>
              </a:r>
              <a:endParaRPr b="0" lang="en-US" sz="2600" strike="noStrike" u="none">
                <a:solidFill>
                  <a:srgbClr val="000000"/>
                </a:solidFill>
                <a:uFillTx/>
                <a:latin typeface="Arial"/>
              </a:endParaRPr>
            </a:p>
            <a:p>
              <a:pPr algn="ctr" defTabSz="554760">
                <a:lnSpc>
                  <a:spcPct val="80000"/>
                </a:lnSpc>
                <a:tabLst>
                  <a:tab algn="l" pos="0"/>
                </a:tabLst>
              </a:pPr>
              <a:r>
                <a:rPr b="1" lang="en-US" sz="2600" strike="noStrike" u="none">
                  <a:solidFill>
                    <a:srgbClr val="ffffff"/>
                  </a:solidFill>
                  <a:uFillTx/>
                  <a:latin typeface="Arial"/>
                  <a:ea typeface="Helvetica Neue"/>
                </a:rPr>
                <a:t>“</a:t>
              </a:r>
              <a:r>
                <a:rPr b="1" lang="en-US" sz="2600" strike="noStrike" u="none">
                  <a:solidFill>
                    <a:srgbClr val="ffffff"/>
                  </a:solidFill>
                  <a:uFillTx/>
                  <a:latin typeface="Arial"/>
                  <a:ea typeface="Helvetica Neue"/>
                </a:rPr>
                <a:t>Last Say” </a:t>
              </a:r>
              <a:endParaRPr b="0" lang="en-US" sz="2600" strike="noStrike" u="none">
                <a:solidFill>
                  <a:srgbClr val="000000"/>
                </a:solidFill>
                <a:uFillTx/>
                <a:latin typeface="Arial"/>
              </a:endParaRPr>
            </a:p>
          </p:txBody>
        </p:sp>
        <p:sp>
          <p:nvSpPr>
            <p:cNvPr id="1288" name="We work with multiple different programs. Most require a 650 credit score or above 2"/>
            <p:cNvSpPr/>
            <p:nvPr/>
          </p:nvSpPr>
          <p:spPr>
            <a:xfrm>
              <a:off x="8417160" y="4281840"/>
              <a:ext cx="3172680" cy="1271160"/>
            </a:xfrm>
            <a:prstGeom prst="rect">
              <a:avLst/>
            </a:prstGeom>
            <a:noFill/>
            <a:ln w="12600">
              <a:noFill/>
            </a:ln>
          </p:spPr>
          <p:style>
            <a:lnRef idx="0"/>
            <a:fillRef idx="0"/>
            <a:effectRef idx="0"/>
            <a:fontRef idx="minor"/>
          </p:style>
          <p:txBody>
            <a:bodyPr numCol="1" spcCol="0" lIns="25560" rIns="25560" tIns="25560" bIns="25560" anchor="t">
              <a:spAutoFit/>
            </a:bodyPr>
            <a:p>
              <a:pPr defTabSz="554760">
                <a:lnSpc>
                  <a:spcPct val="80000"/>
                </a:lnSpc>
                <a:tabLst>
                  <a:tab algn="l" pos="0"/>
                </a:tabLst>
              </a:pPr>
              <a:r>
                <a:rPr b="0" lang="en-US" sz="2000" strike="noStrike" u="none">
                  <a:solidFill>
                    <a:srgbClr val="ffffff"/>
                  </a:solidFill>
                  <a:uFillTx/>
                  <a:latin typeface="Helvetica Neue"/>
                  <a:ea typeface="Helvetica Neue"/>
                </a:rPr>
                <a:t>Due to the long term commitment of their 25-year </a:t>
              </a:r>
              <a:r>
                <a:rPr b="1" lang="en-US" sz="2000" strike="noStrike" u="none">
                  <a:solidFill>
                    <a:srgbClr val="ffffff"/>
                  </a:solidFill>
                  <a:uFillTx/>
                  <a:latin typeface="Helvetica Neue"/>
                  <a:ea typeface="Helvetica Neue"/>
                </a:rPr>
                <a:t>Power Production Guarantee</a:t>
              </a:r>
              <a:r>
                <a:rPr b="0" lang="en-US" sz="2000" strike="noStrike" u="none">
                  <a:solidFill>
                    <a:srgbClr val="ffffff"/>
                  </a:solidFill>
                  <a:uFillTx/>
                  <a:latin typeface="Helvetica Neue"/>
                  <a:ea typeface="Helvetica Neue"/>
                </a:rPr>
                <a:t>, they </a:t>
              </a:r>
              <a:r>
                <a:rPr b="1" lang="en-US" sz="2000" strike="noStrike" u="none">
                  <a:solidFill>
                    <a:srgbClr val="ffffff"/>
                  </a:solidFill>
                  <a:uFillTx/>
                  <a:latin typeface="Helvetica Neue"/>
                  <a:ea typeface="Helvetica Neue"/>
                </a:rPr>
                <a:t>have final approval</a:t>
              </a:r>
              <a:r>
                <a:rPr b="0" lang="en-US" sz="2000" strike="noStrike" u="none">
                  <a:solidFill>
                    <a:srgbClr val="ffffff"/>
                  </a:solidFill>
                  <a:uFillTx/>
                  <a:latin typeface="Helvetica Neue"/>
                  <a:ea typeface="Helvetica Neue"/>
                </a:rPr>
                <a:t>.</a:t>
              </a:r>
              <a:endParaRPr b="0" lang="en-US" sz="2000" strike="noStrike" u="none">
                <a:solidFill>
                  <a:srgbClr val="000000"/>
                </a:solidFill>
                <a:uFillTx/>
                <a:latin typeface="Arial"/>
              </a:endParaRPr>
            </a:p>
          </p:txBody>
        </p:sp>
      </p:grpSp>
      <p:sp>
        <p:nvSpPr>
          <p:cNvPr id="1289" name="TextBox 5"/>
          <p:cNvSpPr/>
          <p:nvPr/>
        </p:nvSpPr>
        <p:spPr>
          <a:xfrm>
            <a:off x="591840" y="117720"/>
            <a:ext cx="10981800" cy="1076400"/>
          </a:xfrm>
          <a:prstGeom prst="rect">
            <a:avLst/>
          </a:prstGeom>
          <a:noFill/>
          <a:ln w="12600">
            <a:noFill/>
          </a:ln>
        </p:spPr>
        <p:style>
          <a:lnRef idx="0"/>
          <a:fillRef idx="0"/>
          <a:effectRef idx="0"/>
          <a:fontRef idx="minor"/>
        </p:style>
        <p:txBody>
          <a:bodyPr numCol="1" spcCol="38160" lIns="50760" rIns="50760" tIns="50760" bIns="50760" anchor="ctr">
            <a:spAutoFit/>
          </a:bodyPr>
          <a:p>
            <a:pPr algn="ctr" defTabSz="2438280">
              <a:lnSpc>
                <a:spcPct val="100000"/>
              </a:lnSpc>
              <a:tabLst>
                <a:tab algn="l" pos="0"/>
              </a:tabLst>
            </a:pPr>
            <a:r>
              <a:rPr b="1" lang="en-US" sz="3200" strike="noStrike" u="none">
                <a:solidFill>
                  <a:srgbClr val="f58020"/>
                </a:solidFill>
                <a:uFillTx/>
                <a:latin typeface="Helvetica Neue"/>
                <a:ea typeface="Helvetica Neue"/>
              </a:rPr>
              <a:t>The 3 Factors That Determine If Your Home Qualifies…</a:t>
            </a:r>
            <a:endParaRPr b="0" lang="en-US" sz="3200" strike="noStrike" u="none">
              <a:solidFill>
                <a:srgbClr val="000000"/>
              </a:solidFill>
              <a:uFillTx/>
              <a:latin typeface="Arial"/>
            </a:endParaRPr>
          </a:p>
        </p:txBody>
      </p:sp>
    </p:spTree>
  </p:cSld>
  <p:transition spd="slow">
    <p:dissolve/>
  </p:transition>
  <p:timing>
    <p:tnLst>
      <p:par>
        <p:cTn id="123" dur="indefinite" restart="never" nodeType="tmRoot">
          <p:childTnLst>
            <p:seq>
              <p:cTn id="124" dur="indefinite" nodeType="mainSeq">
                <p:childTnLst>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126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nodeType="clickEffect" fill="hold" presetClass="entr" presetID="1">
                                  <p:stCondLst>
                                    <p:cond delay="0"/>
                                  </p:stCondLst>
                                  <p:childTnLst>
                                    <p:set>
                                      <p:cBhvr>
                                        <p:cTn id="132" dur="1" fill="hold">
                                          <p:stCondLst>
                                            <p:cond delay="0"/>
                                          </p:stCondLst>
                                        </p:cTn>
                                        <p:tgtEl>
                                          <p:spTgt spid="127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nodeType="clickEffect" fill="hold" presetClass="entr" presetID="1">
                                  <p:stCondLst>
                                    <p:cond delay="0"/>
                                  </p:stCondLst>
                                  <p:childTnLst>
                                    <p:set>
                                      <p:cBhvr>
                                        <p:cTn id="136" dur="1" fill="hold">
                                          <p:stCondLst>
                                            <p:cond delay="0"/>
                                          </p:stCondLst>
                                        </p:cTn>
                                        <p:tgtEl>
                                          <p:spTgt spid="1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0" name="bottom shape.png 6" descr="bottom shape.png"/>
          <p:cNvPicPr/>
          <p:nvPr/>
        </p:nvPicPr>
        <p:blipFill>
          <a:blip r:embed="rId1"/>
          <a:stretch/>
        </p:blipFill>
        <p:spPr>
          <a:xfrm rot="21487200">
            <a:off x="-3012480" y="4678200"/>
            <a:ext cx="15933240" cy="2907360"/>
          </a:xfrm>
          <a:prstGeom prst="rect">
            <a:avLst/>
          </a:prstGeom>
          <a:ln w="12600">
            <a:noFill/>
          </a:ln>
          <a:effectLst>
            <a:outerShdw blurRad="800280" dir="5400000" dist="25560" rotWithShape="0">
              <a:srgbClr val="f0563d">
                <a:alpha val="68000"/>
              </a:srgbClr>
            </a:outerShdw>
          </a:effectLst>
        </p:spPr>
      </p:pic>
      <p:grpSp>
        <p:nvGrpSpPr>
          <p:cNvPr id="1291" name="Group 17"/>
          <p:cNvGrpSpPr/>
          <p:nvPr/>
        </p:nvGrpSpPr>
        <p:grpSpPr>
          <a:xfrm>
            <a:off x="6165360" y="847440"/>
            <a:ext cx="2544840" cy="509040"/>
            <a:chOff x="6165360" y="847440"/>
            <a:chExt cx="2544840" cy="509040"/>
          </a:xfrm>
        </p:grpSpPr>
        <p:sp>
          <p:nvSpPr>
            <p:cNvPr id="1292" name="Line 61"/>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93" name="Line 62"/>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294" name="Line 63"/>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295" name="Group 18"/>
          <p:cNvGrpSpPr/>
          <p:nvPr/>
        </p:nvGrpSpPr>
        <p:grpSpPr>
          <a:xfrm>
            <a:off x="4408560" y="1990080"/>
            <a:ext cx="6085800" cy="2621520"/>
            <a:chOff x="4408560" y="1990080"/>
            <a:chExt cx="6085800" cy="2621520"/>
          </a:xfrm>
        </p:grpSpPr>
        <p:sp>
          <p:nvSpPr>
            <p:cNvPr id="1296" name="Line 64"/>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97" name="Line 65"/>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98" name="Line 66"/>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299" name="Line 67"/>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300" name="Line 68"/>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301" name="Line 69"/>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302" name="Group 20"/>
          <p:cNvGrpSpPr/>
          <p:nvPr/>
        </p:nvGrpSpPr>
        <p:grpSpPr>
          <a:xfrm>
            <a:off x="6165360" y="1467000"/>
            <a:ext cx="2544840" cy="3670920"/>
            <a:chOff x="6165360" y="1467000"/>
            <a:chExt cx="2544840" cy="3670920"/>
          </a:xfrm>
        </p:grpSpPr>
        <p:sp>
          <p:nvSpPr>
            <p:cNvPr id="1303" name="Line 70"/>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304" name="Line 71"/>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305" name="Line 72"/>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306" name="1. Train our new solar advisor 4"/>
          <p:cNvSpPr/>
          <p:nvPr/>
        </p:nvSpPr>
        <p:spPr>
          <a:xfrm>
            <a:off x="140040" y="1730520"/>
            <a:ext cx="5430240" cy="49608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307" name="2. Share how we save homeowners tens of thousands of dollars, by switching to solar (and our $1,000 referral program) 6"/>
          <p:cNvSpPr/>
          <p:nvPr/>
        </p:nvSpPr>
        <p:spPr>
          <a:xfrm>
            <a:off x="685800" y="228600"/>
            <a:ext cx="10504080" cy="4590360"/>
          </a:xfrm>
          <a:prstGeom prst="rect">
            <a:avLst/>
          </a:prstGeom>
          <a:noFill/>
          <a:ln w="12600">
            <a:noFill/>
          </a:ln>
        </p:spPr>
        <p:style>
          <a:lnRef idx="0"/>
          <a:fillRef idx="0"/>
          <a:effectRef idx="0"/>
          <a:fontRef idx="minor"/>
        </p:style>
        <p:txBody>
          <a:bodyPr lIns="25560" rIns="25560" tIns="25560" bIns="25560" anchor="t">
            <a:spAutoFit/>
          </a:bodyPr>
          <a:p>
            <a:pPr defTabSz="914400">
              <a:lnSpc>
                <a:spcPct val="100000"/>
              </a:lnSpc>
            </a:pPr>
            <a:r>
              <a:rPr b="0" lang="en-US" sz="3200" strike="noStrike" u="none">
                <a:solidFill>
                  <a:srgbClr val="000000"/>
                </a:solidFill>
                <a:uFillTx/>
                <a:latin typeface="Helvetica Neue"/>
                <a:ea typeface="Helvetica Neue"/>
              </a:rPr>
              <a:t>If Going Solar can </a:t>
            </a:r>
            <a:r>
              <a:rPr b="1" lang="en-US" sz="3200" strike="noStrike" u="none">
                <a:solidFill>
                  <a:srgbClr val="000000"/>
                </a:solidFill>
                <a:uFillTx/>
                <a:latin typeface="Helvetica Neue"/>
                <a:ea typeface="Helvetica Neue"/>
              </a:rPr>
              <a:t>save you…</a:t>
            </a:r>
            <a:endParaRPr b="0" lang="en-US" sz="3200" strike="noStrike" u="none">
              <a:solidFill>
                <a:srgbClr val="000000"/>
              </a:solidFill>
              <a:uFillTx/>
              <a:latin typeface="Arial"/>
            </a:endParaRPr>
          </a:p>
          <a:p>
            <a:pPr defTabSz="914400">
              <a:lnSpc>
                <a:spcPct val="100000"/>
              </a:lnSpc>
            </a:pPr>
            <a:endParaRPr b="0" lang="en-US" sz="2600" strike="noStrike" u="none">
              <a:solidFill>
                <a:srgbClr val="000000"/>
              </a:solidFill>
              <a:uFillTx/>
              <a:latin typeface="Arial"/>
            </a:endParaRPr>
          </a:p>
          <a:p>
            <a:pPr defTabSz="914400">
              <a:lnSpc>
                <a:spcPct val="100000"/>
              </a:lnSpc>
            </a:pPr>
            <a:r>
              <a:rPr b="1" lang="en-US" sz="3200" strike="noStrike" u="none">
                <a:solidFill>
                  <a:srgbClr val="000000"/>
                </a:solidFill>
                <a:uFillTx/>
                <a:latin typeface="Helvetica Neue"/>
                <a:ea typeface="Helvetica Neue"/>
              </a:rPr>
              <a:t>	</a:t>
            </a:r>
            <a:r>
              <a:rPr b="0" lang="en-US" sz="2600" strike="noStrike" u="none">
                <a:solidFill>
                  <a:srgbClr val="000000"/>
                </a:solidFill>
                <a:uFillTx/>
                <a:latin typeface="Helvetica Neue"/>
                <a:ea typeface="Helvetica Neue"/>
              </a:rPr>
              <a:t>Tens of thousands of dollars </a:t>
            </a:r>
            <a:r>
              <a:rPr b="1" lang="en-US" sz="2600" strike="noStrike" u="none">
                <a:solidFill>
                  <a:srgbClr val="000000"/>
                </a:solidFill>
                <a:uFillTx/>
                <a:latin typeface="Helvetica Neue"/>
                <a:ea typeface="Helvetica Neue"/>
              </a:rPr>
              <a:t>in electricity costs</a:t>
            </a:r>
            <a:endParaRPr b="0" lang="en-US" sz="2600" strike="noStrike" u="none">
              <a:solidFill>
                <a:srgbClr val="000000"/>
              </a:solidFill>
              <a:uFillTx/>
              <a:latin typeface="Arial"/>
            </a:endParaRPr>
          </a:p>
          <a:p>
            <a:pPr defTabSz="914400">
              <a:lnSpc>
                <a:spcPct val="100000"/>
              </a:lnSpc>
            </a:pPr>
            <a:endParaRPr b="0" lang="en-US" sz="2600" strike="noStrike" u="none">
              <a:solidFill>
                <a:srgbClr val="000000"/>
              </a:solidFill>
              <a:uFillTx/>
              <a:latin typeface="Arial"/>
            </a:endParaRPr>
          </a:p>
          <a:p>
            <a:pPr defTabSz="914400">
              <a:lnSpc>
                <a:spcPct val="100000"/>
              </a:lnSpc>
            </a:pPr>
            <a:r>
              <a:rPr b="1" lang="en-US" sz="2600" strike="noStrike" u="none">
                <a:solidFill>
                  <a:srgbClr val="000000"/>
                </a:solidFill>
                <a:uFillTx/>
                <a:latin typeface="Helvetica Neue"/>
                <a:ea typeface="Helvetica Neue"/>
              </a:rPr>
              <a:t>	</a:t>
            </a:r>
            <a:r>
              <a:rPr b="0" lang="en-US" sz="2600" strike="noStrike" u="none">
                <a:solidFill>
                  <a:srgbClr val="000000"/>
                </a:solidFill>
                <a:uFillTx/>
                <a:latin typeface="Helvetica Neue"/>
                <a:ea typeface="Helvetica Neue"/>
              </a:rPr>
              <a:t>Do it with </a:t>
            </a:r>
            <a:r>
              <a:rPr b="1" lang="en-US" sz="2600" strike="noStrike" u="none">
                <a:solidFill>
                  <a:srgbClr val="000000"/>
                </a:solidFill>
                <a:uFillTx/>
                <a:latin typeface="Helvetica Neue"/>
                <a:ea typeface="Helvetica Neue"/>
              </a:rPr>
              <a:t>no money out of pocket</a:t>
            </a:r>
            <a:endParaRPr b="0" lang="en-US" sz="2600" strike="noStrike" u="none">
              <a:solidFill>
                <a:srgbClr val="000000"/>
              </a:solidFill>
              <a:uFillTx/>
              <a:latin typeface="Arial"/>
            </a:endParaRPr>
          </a:p>
          <a:p>
            <a:pPr defTabSz="914400">
              <a:lnSpc>
                <a:spcPct val="100000"/>
              </a:lnSpc>
            </a:pPr>
            <a:endParaRPr b="0" lang="en-US" sz="2600" strike="noStrike" u="none">
              <a:solidFill>
                <a:srgbClr val="000000"/>
              </a:solidFill>
              <a:uFillTx/>
              <a:latin typeface="Arial"/>
            </a:endParaRPr>
          </a:p>
          <a:p>
            <a:pPr defTabSz="914400">
              <a:lnSpc>
                <a:spcPct val="100000"/>
              </a:lnSpc>
            </a:pPr>
            <a:r>
              <a:rPr b="1" lang="en-US" sz="2600" strike="noStrike" u="none">
                <a:solidFill>
                  <a:srgbClr val="000000"/>
                </a:solidFill>
                <a:uFillTx/>
                <a:latin typeface="Helvetica Neue"/>
                <a:ea typeface="Helvetica Neue"/>
              </a:rPr>
              <a:t>	</a:t>
            </a:r>
            <a:r>
              <a:rPr b="1" lang="en-US" sz="2600" strike="noStrike" u="none">
                <a:solidFill>
                  <a:srgbClr val="000000"/>
                </a:solidFill>
                <a:uFillTx/>
                <a:latin typeface="Helvetica Neue"/>
                <a:ea typeface="Helvetica Neue"/>
              </a:rPr>
              <a:t>Add value </a:t>
            </a:r>
            <a:r>
              <a:rPr b="0" lang="en-US" sz="2600" strike="noStrike" u="none">
                <a:solidFill>
                  <a:srgbClr val="000000"/>
                </a:solidFill>
                <a:uFillTx/>
                <a:latin typeface="Helvetica Neue"/>
                <a:ea typeface="Helvetica Neue"/>
              </a:rPr>
              <a:t>to your home</a:t>
            </a:r>
            <a:endParaRPr b="0" lang="en-US" sz="2600" strike="noStrike" u="none">
              <a:solidFill>
                <a:srgbClr val="000000"/>
              </a:solidFill>
              <a:uFillTx/>
              <a:latin typeface="Arial"/>
            </a:endParaRPr>
          </a:p>
          <a:p>
            <a:pPr defTabSz="914400">
              <a:lnSpc>
                <a:spcPct val="100000"/>
              </a:lnSpc>
            </a:pPr>
            <a:endParaRPr b="0" lang="en-US" sz="2600" strike="noStrike" u="none">
              <a:solidFill>
                <a:srgbClr val="000000"/>
              </a:solidFill>
              <a:uFillTx/>
              <a:latin typeface="Arial"/>
            </a:endParaRPr>
          </a:p>
          <a:p>
            <a:pPr defTabSz="914400">
              <a:lnSpc>
                <a:spcPct val="100000"/>
              </a:lnSpc>
            </a:pPr>
            <a:r>
              <a:rPr b="1" lang="en-US" sz="2600" strike="noStrike" u="none">
                <a:solidFill>
                  <a:srgbClr val="000000"/>
                </a:solidFill>
                <a:uFillTx/>
                <a:latin typeface="Helvetica Neue"/>
                <a:ea typeface="Helvetica Neue"/>
              </a:rPr>
              <a:t>	</a:t>
            </a:r>
            <a:r>
              <a:rPr b="0" lang="en-US" sz="2600" strike="noStrike" u="none">
                <a:solidFill>
                  <a:srgbClr val="000000"/>
                </a:solidFill>
                <a:uFillTx/>
                <a:latin typeface="Helvetica Neue"/>
                <a:ea typeface="Helvetica Neue"/>
              </a:rPr>
              <a:t>Give your Electric Bill an</a:t>
            </a:r>
            <a:r>
              <a:rPr b="1" lang="en-US" sz="2600" strike="noStrike" u="none">
                <a:solidFill>
                  <a:srgbClr val="000000"/>
                </a:solidFill>
                <a:uFillTx/>
                <a:latin typeface="Helvetica Neue"/>
                <a:ea typeface="Helvetica Neue"/>
              </a:rPr>
              <a:t> END DATE</a:t>
            </a:r>
            <a:endParaRPr b="0" lang="en-US" sz="2600" strike="noStrike" u="none">
              <a:solidFill>
                <a:srgbClr val="000000"/>
              </a:solidFill>
              <a:uFillTx/>
              <a:latin typeface="Arial"/>
            </a:endParaRPr>
          </a:p>
          <a:p>
            <a:pPr defTabSz="914400">
              <a:lnSpc>
                <a:spcPct val="100000"/>
              </a:lnSpc>
            </a:pPr>
            <a:endParaRPr b="0" lang="en-US" sz="2600" strike="noStrike" u="none">
              <a:solidFill>
                <a:srgbClr val="000000"/>
              </a:solidFill>
              <a:uFillTx/>
              <a:latin typeface="Arial"/>
            </a:endParaRPr>
          </a:p>
          <a:p>
            <a:pPr defTabSz="914400">
              <a:lnSpc>
                <a:spcPct val="100000"/>
              </a:lnSpc>
            </a:pPr>
            <a:r>
              <a:rPr b="0" lang="en-US" sz="2600" strike="noStrike" u="none">
                <a:solidFill>
                  <a:srgbClr val="000000"/>
                </a:solidFill>
                <a:uFillTx/>
                <a:latin typeface="Helvetica Neue"/>
                <a:ea typeface="Helvetica Neue"/>
              </a:rPr>
              <a:t>Would you like a </a:t>
            </a:r>
            <a:r>
              <a:rPr b="1" lang="en-US" sz="2600" strike="noStrike" u="none">
                <a:solidFill>
                  <a:srgbClr val="069a2e"/>
                </a:solidFill>
                <a:uFillTx/>
                <a:latin typeface="Helvetica Neue"/>
                <a:ea typeface="Helvetica Neue"/>
              </a:rPr>
              <a:t>free energy savings analysis</a:t>
            </a:r>
            <a:r>
              <a:rPr b="1" lang="en-US" sz="2600" strike="noStrike" u="none">
                <a:solidFill>
                  <a:srgbClr val="000000"/>
                </a:solidFill>
                <a:uFillTx/>
                <a:latin typeface="Helvetica Neue"/>
                <a:ea typeface="Helvetica Neue"/>
              </a:rPr>
              <a:t>?</a:t>
            </a:r>
            <a:endParaRPr b="0" lang="en-US" sz="2600" strike="noStrike" u="none">
              <a:solidFill>
                <a:srgbClr val="000000"/>
              </a:solidFill>
              <a:uFillTx/>
              <a:latin typeface="Arial"/>
            </a:endParaRPr>
          </a:p>
        </p:txBody>
      </p:sp>
      <p:sp>
        <p:nvSpPr>
          <p:cNvPr id="1308" name="3. Discuss our expansion plans to train affiliates who can make 3-5k per month part time working from home; and full time solar advisors who can make a multiple six-figure income. 4"/>
          <p:cNvSpPr/>
          <p:nvPr/>
        </p:nvSpPr>
        <p:spPr>
          <a:xfrm>
            <a:off x="124920" y="4037040"/>
            <a:ext cx="11829240" cy="49608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9" name="Depositphotos_583461158_L.jpg" descr="Depositphotos_583461158_L.jpg"/>
          <p:cNvPicPr/>
          <p:nvPr/>
        </p:nvPicPr>
        <p:blipFill>
          <a:blip r:embed="rId1"/>
          <a:stretch/>
        </p:blipFill>
        <p:spPr>
          <a:xfrm>
            <a:off x="-1722240" y="-1626840"/>
            <a:ext cx="16508880" cy="9279000"/>
          </a:xfrm>
          <a:prstGeom prst="rect">
            <a:avLst/>
          </a:prstGeom>
          <a:ln w="12600">
            <a:noFill/>
          </a:ln>
        </p:spPr>
      </p:pic>
      <p:sp>
        <p:nvSpPr>
          <p:cNvPr id="1310" name="Rectangle"/>
          <p:cNvSpPr/>
          <p:nvPr/>
        </p:nvSpPr>
        <p:spPr>
          <a:xfrm>
            <a:off x="862920" y="336600"/>
            <a:ext cx="10569240" cy="6207480"/>
          </a:xfrm>
          <a:prstGeom prst="rect">
            <a:avLst/>
          </a:prstGeom>
          <a:solidFill>
            <a:srgbClr val="ffffff">
              <a:alpha val="84000"/>
            </a:srgbClr>
          </a:solidFill>
          <a:ln w="12600">
            <a:noFill/>
          </a:ln>
        </p:spPr>
        <p:style>
          <a:lnRef idx="0"/>
          <a:fillRef idx="0"/>
          <a:effectRef idx="0"/>
          <a:fontRef idx="minor"/>
        </p:style>
        <p:txBody>
          <a:bodyPr lIns="25560" rIns="25560" tIns="25560" bIns="25560" anchor="ctr">
            <a:noAutofit/>
          </a:bodyPr>
          <a:p>
            <a:pPr>
              <a:lnSpc>
                <a:spcPct val="100000"/>
              </a:lnSpc>
            </a:pPr>
            <a:endParaRPr b="0" lang="en-US" sz="1600" strike="noStrike" u="none">
              <a:solidFill>
                <a:srgbClr val="ffffff"/>
              </a:solidFill>
              <a:uFillTx/>
              <a:latin typeface="Helvetica Neue Medium"/>
              <a:ea typeface="Helvetica Neue Medium"/>
            </a:endParaRPr>
          </a:p>
        </p:txBody>
      </p:sp>
      <p:sp>
        <p:nvSpPr>
          <p:cNvPr id="1311" name="Google Shape;246;p14"/>
          <p:cNvSpPr/>
          <p:nvPr/>
        </p:nvSpPr>
        <p:spPr>
          <a:xfrm>
            <a:off x="2647440" y="1480680"/>
            <a:ext cx="8832240" cy="821160"/>
          </a:xfrm>
          <a:prstGeom prst="rect">
            <a:avLst/>
          </a:prstGeom>
          <a:noFill/>
          <a:ln w="12600">
            <a:noFill/>
          </a:ln>
        </p:spPr>
        <p:style>
          <a:lnRef idx="0"/>
          <a:fillRef idx="0"/>
          <a:effectRef idx="0"/>
          <a:fontRef idx="minor"/>
        </p:style>
        <p:txBody>
          <a:bodyPr lIns="45720" rIns="45720" tIns="45000" bIns="45000" anchor="t">
            <a:spAutoFit/>
          </a:bodyPr>
          <a:p>
            <a:pPr defTabSz="914400">
              <a:lnSpc>
                <a:spcPct val="100000"/>
              </a:lnSpc>
            </a:pPr>
            <a:r>
              <a:rPr b="1" lang="en-US" sz="2000" strike="noStrike" u="none">
                <a:solidFill>
                  <a:srgbClr val="000000"/>
                </a:solidFill>
                <a:uFillTx/>
                <a:latin typeface="Arial"/>
                <a:ea typeface="Arial"/>
              </a:rPr>
              <a:t>Text or email a copy of your electric bill</a:t>
            </a:r>
            <a:endParaRPr b="0" lang="en-US" sz="2000" strike="noStrike" u="none">
              <a:solidFill>
                <a:srgbClr val="000000"/>
              </a:solidFill>
              <a:uFillTx/>
              <a:latin typeface="Arial"/>
            </a:endParaRPr>
          </a:p>
          <a:p>
            <a:pPr defTabSz="914400">
              <a:lnSpc>
                <a:spcPct val="100000"/>
              </a:lnSpc>
            </a:pPr>
            <a:r>
              <a:rPr b="0" lang="en-US" sz="2000" strike="noStrike" u="none">
                <a:solidFill>
                  <a:srgbClr val="000000"/>
                </a:solidFill>
                <a:uFillTx/>
                <a:latin typeface="Arial"/>
                <a:ea typeface="Arial"/>
              </a:rPr>
              <a:t> </a:t>
            </a:r>
            <a:r>
              <a:rPr b="0" lang="en-US" sz="2000" strike="noStrike" u="none">
                <a:solidFill>
                  <a:srgbClr val="000000"/>
                </a:solidFill>
                <a:uFillTx/>
                <a:latin typeface="Arial"/>
                <a:ea typeface="Arial"/>
              </a:rPr>
              <a:t>(including the 12 month energy usage graph)</a:t>
            </a:r>
            <a:endParaRPr b="0" lang="en-US" sz="2000" strike="noStrike" u="none">
              <a:solidFill>
                <a:srgbClr val="000000"/>
              </a:solidFill>
              <a:uFillTx/>
              <a:latin typeface="Arial"/>
            </a:endParaRPr>
          </a:p>
          <a:p>
            <a:pPr defTabSz="914400">
              <a:lnSpc>
                <a:spcPct val="100000"/>
              </a:lnSpc>
            </a:pPr>
            <a:endParaRPr b="0" lang="en-US" sz="800" strike="noStrike" u="none">
              <a:solidFill>
                <a:srgbClr val="000000"/>
              </a:solidFill>
              <a:uFillTx/>
              <a:latin typeface="Arial"/>
            </a:endParaRPr>
          </a:p>
        </p:txBody>
      </p:sp>
      <p:sp>
        <p:nvSpPr>
          <p:cNvPr id="1312" name="Google Shape;247;p14"/>
          <p:cNvSpPr/>
          <p:nvPr/>
        </p:nvSpPr>
        <p:spPr>
          <a:xfrm>
            <a:off x="2655000" y="2348280"/>
            <a:ext cx="8448120" cy="1919160"/>
          </a:xfrm>
          <a:prstGeom prst="rect">
            <a:avLst/>
          </a:prstGeom>
          <a:noFill/>
          <a:ln w="12600">
            <a:noFill/>
          </a:ln>
        </p:spPr>
        <p:style>
          <a:lnRef idx="0"/>
          <a:fillRef idx="0"/>
          <a:effectRef idx="0"/>
          <a:fontRef idx="minor"/>
        </p:style>
        <p:txBody>
          <a:bodyPr lIns="45720" rIns="45720" tIns="45000" bIns="45000" anchor="t">
            <a:spAutoFit/>
          </a:bodyPr>
          <a:p>
            <a:pPr defTabSz="914400">
              <a:lnSpc>
                <a:spcPct val="100000"/>
              </a:lnSpc>
            </a:pPr>
            <a:r>
              <a:rPr b="1" lang="en-US" sz="2000" strike="noStrike" u="none">
                <a:solidFill>
                  <a:srgbClr val="232526"/>
                </a:solidFill>
                <a:uFillTx/>
                <a:latin typeface="Arial"/>
                <a:ea typeface="Arial"/>
              </a:rPr>
              <a:t>We will prepare a free energy savings analysis:</a:t>
            </a:r>
            <a:endParaRPr b="0" lang="en-US" sz="2000" strike="noStrike" u="none">
              <a:solidFill>
                <a:srgbClr val="000000"/>
              </a:solidFill>
              <a:uFillTx/>
              <a:latin typeface="Arial"/>
            </a:endParaRPr>
          </a:p>
          <a:p>
            <a:pPr defTabSz="914400">
              <a:lnSpc>
                <a:spcPct val="100000"/>
              </a:lnSpc>
            </a:pPr>
            <a:endParaRPr b="0" lang="en-US" sz="2000" strike="noStrike" u="none">
              <a:solidFill>
                <a:srgbClr val="000000"/>
              </a:solidFill>
              <a:uFillTx/>
              <a:latin typeface="Arial"/>
            </a:endParaRPr>
          </a:p>
          <a:p>
            <a:pPr marL="254160" indent="-254160" defTabSz="914400">
              <a:lnSpc>
                <a:spcPct val="100000"/>
              </a:lnSpc>
              <a:buClr>
                <a:srgbClr val="232526"/>
              </a:buClr>
              <a:buSzPct val="123000"/>
              <a:buFont typeface="Symbol" charset="2"/>
              <a:buChar char=""/>
            </a:pPr>
            <a:r>
              <a:rPr b="1" lang="en-US" sz="2000" strike="noStrike" u="none">
                <a:solidFill>
                  <a:srgbClr val="232526"/>
                </a:solidFill>
                <a:uFillTx/>
                <a:latin typeface="Arial"/>
                <a:ea typeface="Arial"/>
              </a:rPr>
              <a:t>See how much money you will save</a:t>
            </a:r>
            <a:endParaRPr b="0" lang="en-US" sz="2000" strike="noStrike" u="none">
              <a:solidFill>
                <a:srgbClr val="000000"/>
              </a:solidFill>
              <a:uFillTx/>
              <a:latin typeface="Arial"/>
            </a:endParaRPr>
          </a:p>
          <a:p>
            <a:pPr marL="254160" indent="-254160" defTabSz="914400">
              <a:lnSpc>
                <a:spcPct val="100000"/>
              </a:lnSpc>
              <a:buClr>
                <a:srgbClr val="232526"/>
              </a:buClr>
              <a:buSzPct val="123000"/>
              <a:buFont typeface="Symbol" charset="2"/>
              <a:buChar char=""/>
            </a:pPr>
            <a:r>
              <a:rPr b="1" lang="en-US" sz="2000" strike="noStrike" u="none">
                <a:solidFill>
                  <a:srgbClr val="232526"/>
                </a:solidFill>
                <a:uFillTx/>
                <a:latin typeface="Arial"/>
                <a:ea typeface="Arial"/>
              </a:rPr>
              <a:t>See much your home value will increase</a:t>
            </a:r>
            <a:endParaRPr b="0" lang="en-US" sz="2000" strike="noStrike" u="none">
              <a:solidFill>
                <a:srgbClr val="000000"/>
              </a:solidFill>
              <a:uFillTx/>
              <a:latin typeface="Arial"/>
            </a:endParaRPr>
          </a:p>
          <a:p>
            <a:pPr marL="254160" indent="-254160" defTabSz="914400">
              <a:lnSpc>
                <a:spcPct val="100000"/>
              </a:lnSpc>
              <a:buClr>
                <a:srgbClr val="232526"/>
              </a:buClr>
              <a:buSzPct val="123000"/>
              <a:buFont typeface="Symbol" charset="2"/>
              <a:buChar char=""/>
            </a:pPr>
            <a:r>
              <a:rPr b="1" lang="en-US" sz="2000" strike="noStrike" u="none">
                <a:solidFill>
                  <a:srgbClr val="232526"/>
                </a:solidFill>
                <a:uFillTx/>
                <a:latin typeface="Arial"/>
                <a:ea typeface="Arial"/>
              </a:rPr>
              <a:t>The federal, state and local tax incentives that are available to you</a:t>
            </a:r>
            <a:endParaRPr b="0" lang="en-US" sz="2000" strike="noStrike" u="none">
              <a:solidFill>
                <a:srgbClr val="000000"/>
              </a:solidFill>
              <a:uFillTx/>
              <a:latin typeface="Arial"/>
            </a:endParaRPr>
          </a:p>
          <a:p>
            <a:pPr marL="254160" indent="-254160" defTabSz="914400">
              <a:lnSpc>
                <a:spcPct val="100000"/>
              </a:lnSpc>
              <a:buClr>
                <a:srgbClr val="232526"/>
              </a:buClr>
              <a:buSzPct val="123000"/>
              <a:buFont typeface="Symbol" charset="2"/>
              <a:buChar char=""/>
            </a:pPr>
            <a:r>
              <a:rPr b="1" lang="en-US" sz="2000" strike="noStrike" u="none">
                <a:solidFill>
                  <a:srgbClr val="232526"/>
                </a:solidFill>
                <a:uFillTx/>
                <a:latin typeface="Arial"/>
                <a:ea typeface="Arial"/>
              </a:rPr>
              <a:t>Ask a few questions to see which funding programs are available</a:t>
            </a:r>
            <a:endParaRPr b="0" lang="en-US" sz="2000" strike="noStrike" u="none">
              <a:solidFill>
                <a:srgbClr val="000000"/>
              </a:solidFill>
              <a:uFillTx/>
              <a:latin typeface="Arial"/>
            </a:endParaRPr>
          </a:p>
        </p:txBody>
      </p:sp>
      <p:sp>
        <p:nvSpPr>
          <p:cNvPr id="1313" name="Google Shape;250;p14"/>
          <p:cNvSpPr/>
          <p:nvPr/>
        </p:nvSpPr>
        <p:spPr>
          <a:xfrm>
            <a:off x="2629080" y="4841640"/>
            <a:ext cx="7994520" cy="394560"/>
          </a:xfrm>
          <a:prstGeom prst="rect">
            <a:avLst/>
          </a:prstGeom>
          <a:noFill/>
          <a:ln w="12600">
            <a:noFill/>
          </a:ln>
        </p:spPr>
        <p:style>
          <a:lnRef idx="0"/>
          <a:fillRef idx="0"/>
          <a:effectRef idx="0"/>
          <a:fontRef idx="minor"/>
        </p:style>
        <p:txBody>
          <a:bodyPr lIns="45720" rIns="45720" tIns="45000" bIns="45000" anchor="t">
            <a:spAutoFit/>
          </a:bodyPr>
          <a:p>
            <a:pPr defTabSz="914400">
              <a:lnSpc>
                <a:spcPct val="100000"/>
              </a:lnSpc>
            </a:pPr>
            <a:r>
              <a:rPr b="1" lang="en-US" sz="2000" strike="noStrike" u="none">
                <a:solidFill>
                  <a:srgbClr val="232526"/>
                </a:solidFill>
                <a:uFillTx/>
                <a:latin typeface="Arial"/>
                <a:ea typeface="Arial"/>
              </a:rPr>
              <a:t>Follow-up appointment date:____________  Time:____________</a:t>
            </a:r>
            <a:endParaRPr b="0" lang="en-US" sz="2000" strike="noStrike" u="none">
              <a:solidFill>
                <a:srgbClr val="000000"/>
              </a:solidFill>
              <a:uFillTx/>
              <a:latin typeface="Arial"/>
            </a:endParaRPr>
          </a:p>
        </p:txBody>
      </p:sp>
      <p:sp>
        <p:nvSpPr>
          <p:cNvPr id="1314" name="Google Shape;251;p14"/>
          <p:cNvSpPr/>
          <p:nvPr/>
        </p:nvSpPr>
        <p:spPr>
          <a:xfrm>
            <a:off x="1446840" y="5316840"/>
            <a:ext cx="9428760" cy="1082160"/>
          </a:xfrm>
          <a:prstGeom prst="rect">
            <a:avLst/>
          </a:prstGeom>
          <a:noFill/>
          <a:ln w="12600">
            <a:noFill/>
          </a:ln>
        </p:spPr>
        <p:style>
          <a:lnRef idx="0"/>
          <a:fillRef idx="0"/>
          <a:effectRef idx="0"/>
          <a:fontRef idx="minor"/>
        </p:style>
        <p:txBody>
          <a:bodyPr lIns="45720" rIns="45720" tIns="45000" bIns="45000" anchor="t">
            <a:spAutoFit/>
          </a:bodyPr>
          <a:p>
            <a:pPr algn="ctr" defTabSz="914400">
              <a:lnSpc>
                <a:spcPct val="100000"/>
              </a:lnSpc>
            </a:pPr>
            <a:endParaRPr b="0" lang="en-US" sz="1800" strike="noStrike" u="none">
              <a:solidFill>
                <a:srgbClr val="000000"/>
              </a:solidFill>
              <a:uFillTx/>
              <a:latin typeface="Arial"/>
              <a:ea typeface="Helvetica Neue"/>
            </a:endParaRPr>
          </a:p>
        </p:txBody>
      </p:sp>
      <p:sp>
        <p:nvSpPr>
          <p:cNvPr id="1315" name="Google Shape;252;p14"/>
          <p:cNvSpPr/>
          <p:nvPr/>
        </p:nvSpPr>
        <p:spPr>
          <a:xfrm>
            <a:off x="1317240" y="1676520"/>
            <a:ext cx="807480" cy="3554280"/>
          </a:xfrm>
          <a:custGeom>
            <a:avLst/>
            <a:gdLst>
              <a:gd name="textAreaLeft" fmla="*/ 0 w 807480"/>
              <a:gd name="textAreaRight" fmla="*/ 824040 w 807480"/>
              <a:gd name="textAreaTop" fmla="*/ 0 h 3554280"/>
              <a:gd name="textAreaBottom" fmla="*/ 3570840 h 3554280"/>
            </a:gdLst>
            <a:ahLst/>
            <a:rect l="textAreaLeft" t="textAreaTop" r="textAreaRight" b="textAreaBottom"/>
            <a:pathLst>
              <a:path w="21036" h="21600">
                <a:moveTo>
                  <a:pt x="14187" y="0"/>
                </a:moveTo>
                <a:cubicBezTo>
                  <a:pt x="8814" y="0"/>
                  <a:pt x="8399" y="14"/>
                  <a:pt x="7891" y="206"/>
                </a:cubicBezTo>
                <a:cubicBezTo>
                  <a:pt x="7411" y="389"/>
                  <a:pt x="7017" y="408"/>
                  <a:pt x="4447" y="379"/>
                </a:cubicBezTo>
                <a:lnTo>
                  <a:pt x="1545" y="347"/>
                </a:lnTo>
                <a:lnTo>
                  <a:pt x="1545" y="2205"/>
                </a:lnTo>
                <a:lnTo>
                  <a:pt x="1545" y="4062"/>
                </a:lnTo>
                <a:lnTo>
                  <a:pt x="7142" y="4062"/>
                </a:lnTo>
                <a:cubicBezTo>
                  <a:pt x="12385" y="4062"/>
                  <a:pt x="12747" y="4050"/>
                  <a:pt x="12951" y="3864"/>
                </a:cubicBezTo>
                <a:cubicBezTo>
                  <a:pt x="13147" y="3687"/>
                  <a:pt x="13526" y="3666"/>
                  <a:pt x="16558" y="3666"/>
                </a:cubicBezTo>
                <a:lnTo>
                  <a:pt x="19941" y="3666"/>
                </a:lnTo>
                <a:lnTo>
                  <a:pt x="19941" y="1833"/>
                </a:lnTo>
                <a:lnTo>
                  <a:pt x="19941" y="0"/>
                </a:lnTo>
                <a:lnTo>
                  <a:pt x="14187" y="0"/>
                </a:lnTo>
                <a:close/>
                <a:moveTo>
                  <a:pt x="7192" y="5830"/>
                </a:moveTo>
                <a:cubicBezTo>
                  <a:pt x="7124" y="5821"/>
                  <a:pt x="7076" y="5901"/>
                  <a:pt x="7076" y="6044"/>
                </a:cubicBezTo>
                <a:cubicBezTo>
                  <a:pt x="7076" y="6235"/>
                  <a:pt x="7163" y="6312"/>
                  <a:pt x="7268" y="6217"/>
                </a:cubicBezTo>
                <a:cubicBezTo>
                  <a:pt x="7374" y="6122"/>
                  <a:pt x="7374" y="5965"/>
                  <a:pt x="7268" y="5870"/>
                </a:cubicBezTo>
                <a:cubicBezTo>
                  <a:pt x="7242" y="5846"/>
                  <a:pt x="7215" y="5833"/>
                  <a:pt x="7192" y="5830"/>
                </a:cubicBezTo>
                <a:close/>
                <a:moveTo>
                  <a:pt x="8590" y="6738"/>
                </a:moveTo>
                <a:cubicBezTo>
                  <a:pt x="6826" y="6738"/>
                  <a:pt x="5882" y="6884"/>
                  <a:pt x="5359" y="7240"/>
                </a:cubicBezTo>
                <a:cubicBezTo>
                  <a:pt x="4787" y="7629"/>
                  <a:pt x="5662" y="8183"/>
                  <a:pt x="7066" y="8322"/>
                </a:cubicBezTo>
                <a:cubicBezTo>
                  <a:pt x="10291" y="8642"/>
                  <a:pt x="13406" y="7877"/>
                  <a:pt x="11827" y="7153"/>
                </a:cubicBezTo>
                <a:cubicBezTo>
                  <a:pt x="11115" y="6827"/>
                  <a:pt x="10423" y="6738"/>
                  <a:pt x="8590" y="6738"/>
                </a:cubicBezTo>
                <a:close/>
                <a:moveTo>
                  <a:pt x="3647" y="8393"/>
                </a:moveTo>
                <a:cubicBezTo>
                  <a:pt x="3269" y="8371"/>
                  <a:pt x="2813" y="8401"/>
                  <a:pt x="1930" y="8463"/>
                </a:cubicBezTo>
                <a:cubicBezTo>
                  <a:pt x="937" y="8532"/>
                  <a:pt x="73" y="8630"/>
                  <a:pt x="10" y="8679"/>
                </a:cubicBezTo>
                <a:cubicBezTo>
                  <a:pt x="-367" y="8974"/>
                  <a:pt x="9939" y="10106"/>
                  <a:pt x="13007" y="10106"/>
                </a:cubicBezTo>
                <a:cubicBezTo>
                  <a:pt x="13738" y="10106"/>
                  <a:pt x="14516" y="10147"/>
                  <a:pt x="14734" y="10196"/>
                </a:cubicBezTo>
                <a:cubicBezTo>
                  <a:pt x="14953" y="10245"/>
                  <a:pt x="15510" y="10302"/>
                  <a:pt x="15970" y="10322"/>
                </a:cubicBezTo>
                <a:cubicBezTo>
                  <a:pt x="16942" y="10365"/>
                  <a:pt x="16928" y="10375"/>
                  <a:pt x="17110" y="9441"/>
                </a:cubicBezTo>
                <a:lnTo>
                  <a:pt x="17247" y="8726"/>
                </a:lnTo>
                <a:lnTo>
                  <a:pt x="16188" y="8788"/>
                </a:lnTo>
                <a:cubicBezTo>
                  <a:pt x="15606" y="8822"/>
                  <a:pt x="14920" y="8918"/>
                  <a:pt x="14663" y="9001"/>
                </a:cubicBezTo>
                <a:cubicBezTo>
                  <a:pt x="14255" y="9132"/>
                  <a:pt x="14055" y="9123"/>
                  <a:pt x="13043" y="8935"/>
                </a:cubicBezTo>
                <a:cubicBezTo>
                  <a:pt x="12132" y="8765"/>
                  <a:pt x="11324" y="8720"/>
                  <a:pt x="9249" y="8720"/>
                </a:cubicBezTo>
                <a:cubicBezTo>
                  <a:pt x="7791" y="8720"/>
                  <a:pt x="6483" y="8768"/>
                  <a:pt x="6326" y="8828"/>
                </a:cubicBezTo>
                <a:cubicBezTo>
                  <a:pt x="6149" y="8896"/>
                  <a:pt x="5617" y="8825"/>
                  <a:pt x="4893" y="8637"/>
                </a:cubicBezTo>
                <a:cubicBezTo>
                  <a:pt x="4328" y="8490"/>
                  <a:pt x="4025" y="8415"/>
                  <a:pt x="3647" y="8393"/>
                </a:cubicBezTo>
                <a:close/>
                <a:moveTo>
                  <a:pt x="15519" y="11988"/>
                </a:moveTo>
                <a:cubicBezTo>
                  <a:pt x="12983" y="11988"/>
                  <a:pt x="11565" y="12294"/>
                  <a:pt x="11275" y="12904"/>
                </a:cubicBezTo>
                <a:cubicBezTo>
                  <a:pt x="11075" y="13325"/>
                  <a:pt x="11177" y="13395"/>
                  <a:pt x="12389" y="13682"/>
                </a:cubicBezTo>
                <a:cubicBezTo>
                  <a:pt x="13678" y="13988"/>
                  <a:pt x="13807" y="13996"/>
                  <a:pt x="16365" y="13939"/>
                </a:cubicBezTo>
                <a:cubicBezTo>
                  <a:pt x="18650" y="13888"/>
                  <a:pt x="19109" y="13907"/>
                  <a:pt x="19749" y="14075"/>
                </a:cubicBezTo>
                <a:cubicBezTo>
                  <a:pt x="20810" y="14353"/>
                  <a:pt x="21016" y="14231"/>
                  <a:pt x="20043" y="13902"/>
                </a:cubicBezTo>
                <a:cubicBezTo>
                  <a:pt x="19389" y="13681"/>
                  <a:pt x="19303" y="13567"/>
                  <a:pt x="19622" y="13346"/>
                </a:cubicBezTo>
                <a:cubicBezTo>
                  <a:pt x="20658" y="12628"/>
                  <a:pt x="18727" y="11988"/>
                  <a:pt x="15519" y="11988"/>
                </a:cubicBezTo>
                <a:close/>
                <a:moveTo>
                  <a:pt x="2264" y="12523"/>
                </a:moveTo>
                <a:cubicBezTo>
                  <a:pt x="2097" y="12483"/>
                  <a:pt x="1960" y="13350"/>
                  <a:pt x="1960" y="14449"/>
                </a:cubicBezTo>
                <a:lnTo>
                  <a:pt x="1960" y="16448"/>
                </a:lnTo>
                <a:lnTo>
                  <a:pt x="11371" y="16448"/>
                </a:lnTo>
                <a:cubicBezTo>
                  <a:pt x="16917" y="16448"/>
                  <a:pt x="20777" y="16410"/>
                  <a:pt x="20777" y="16355"/>
                </a:cubicBezTo>
                <a:cubicBezTo>
                  <a:pt x="20777" y="16305"/>
                  <a:pt x="20260" y="16248"/>
                  <a:pt x="19627" y="16231"/>
                </a:cubicBezTo>
                <a:cubicBezTo>
                  <a:pt x="18539" y="16201"/>
                  <a:pt x="18469" y="16170"/>
                  <a:pt x="18351" y="15630"/>
                </a:cubicBezTo>
                <a:lnTo>
                  <a:pt x="18224" y="15060"/>
                </a:lnTo>
                <a:lnTo>
                  <a:pt x="16806" y="15060"/>
                </a:lnTo>
                <a:lnTo>
                  <a:pt x="15383" y="15060"/>
                </a:lnTo>
                <a:lnTo>
                  <a:pt x="15256" y="15630"/>
                </a:lnTo>
                <a:cubicBezTo>
                  <a:pt x="15139" y="16164"/>
                  <a:pt x="15065" y="16199"/>
                  <a:pt x="14086" y="16199"/>
                </a:cubicBezTo>
                <a:cubicBezTo>
                  <a:pt x="13055" y="16199"/>
                  <a:pt x="13040" y="16188"/>
                  <a:pt x="12921" y="15277"/>
                </a:cubicBezTo>
                <a:lnTo>
                  <a:pt x="12799" y="14354"/>
                </a:lnTo>
                <a:lnTo>
                  <a:pt x="11457" y="14386"/>
                </a:lnTo>
                <a:lnTo>
                  <a:pt x="10115" y="14417"/>
                </a:lnTo>
                <a:lnTo>
                  <a:pt x="9907" y="15308"/>
                </a:lnTo>
                <a:cubicBezTo>
                  <a:pt x="9703" y="16179"/>
                  <a:pt x="9673" y="16199"/>
                  <a:pt x="8651" y="16199"/>
                </a:cubicBezTo>
                <a:lnTo>
                  <a:pt x="7608" y="16199"/>
                </a:lnTo>
                <a:lnTo>
                  <a:pt x="7527" y="14813"/>
                </a:lnTo>
                <a:cubicBezTo>
                  <a:pt x="7483" y="14050"/>
                  <a:pt x="7434" y="13325"/>
                  <a:pt x="7420" y="13202"/>
                </a:cubicBezTo>
                <a:cubicBezTo>
                  <a:pt x="7400" y="13024"/>
                  <a:pt x="7158" y="12980"/>
                  <a:pt x="6190" y="12980"/>
                </a:cubicBezTo>
                <a:cubicBezTo>
                  <a:pt x="4764" y="12980"/>
                  <a:pt x="4497" y="13100"/>
                  <a:pt x="4751" y="13628"/>
                </a:cubicBezTo>
                <a:cubicBezTo>
                  <a:pt x="4855" y="13843"/>
                  <a:pt x="4768" y="14278"/>
                  <a:pt x="4559" y="14593"/>
                </a:cubicBezTo>
                <a:cubicBezTo>
                  <a:pt x="4348" y="14909"/>
                  <a:pt x="4336" y="15189"/>
                  <a:pt x="4533" y="15217"/>
                </a:cubicBezTo>
                <a:cubicBezTo>
                  <a:pt x="4954" y="15279"/>
                  <a:pt x="4531" y="16058"/>
                  <a:pt x="4001" y="16195"/>
                </a:cubicBezTo>
                <a:cubicBezTo>
                  <a:pt x="3126" y="16421"/>
                  <a:pt x="2824" y="15996"/>
                  <a:pt x="2700" y="14347"/>
                </a:cubicBezTo>
                <a:cubicBezTo>
                  <a:pt x="2627" y="13384"/>
                  <a:pt x="2431" y="12562"/>
                  <a:pt x="2264" y="12523"/>
                </a:cubicBezTo>
                <a:close/>
                <a:moveTo>
                  <a:pt x="6747" y="17522"/>
                </a:moveTo>
                <a:cubicBezTo>
                  <a:pt x="6437" y="17524"/>
                  <a:pt x="6142" y="17559"/>
                  <a:pt x="5698" y="17627"/>
                </a:cubicBezTo>
                <a:cubicBezTo>
                  <a:pt x="4275" y="17843"/>
                  <a:pt x="4064" y="17934"/>
                  <a:pt x="4057" y="18337"/>
                </a:cubicBezTo>
                <a:cubicBezTo>
                  <a:pt x="4052" y="18639"/>
                  <a:pt x="4251" y="18714"/>
                  <a:pt x="5410" y="18847"/>
                </a:cubicBezTo>
                <a:cubicBezTo>
                  <a:pt x="6659" y="18992"/>
                  <a:pt x="6869" y="18990"/>
                  <a:pt x="8023" y="18835"/>
                </a:cubicBezTo>
                <a:cubicBezTo>
                  <a:pt x="10055" y="18562"/>
                  <a:pt x="9979" y="17858"/>
                  <a:pt x="7891" y="17611"/>
                </a:cubicBezTo>
                <a:cubicBezTo>
                  <a:pt x="7379" y="17550"/>
                  <a:pt x="7056" y="17520"/>
                  <a:pt x="6747" y="17522"/>
                </a:cubicBezTo>
                <a:close/>
                <a:moveTo>
                  <a:pt x="11158" y="18132"/>
                </a:moveTo>
                <a:cubicBezTo>
                  <a:pt x="10928" y="18132"/>
                  <a:pt x="10743" y="18176"/>
                  <a:pt x="10743" y="18230"/>
                </a:cubicBezTo>
                <a:cubicBezTo>
                  <a:pt x="10743" y="18285"/>
                  <a:pt x="10928" y="18330"/>
                  <a:pt x="11158" y="18330"/>
                </a:cubicBezTo>
                <a:cubicBezTo>
                  <a:pt x="11388" y="18330"/>
                  <a:pt x="11579" y="18285"/>
                  <a:pt x="11579" y="18230"/>
                </a:cubicBezTo>
                <a:cubicBezTo>
                  <a:pt x="11579" y="18176"/>
                  <a:pt x="11388" y="18132"/>
                  <a:pt x="11158" y="18132"/>
                </a:cubicBezTo>
                <a:close/>
                <a:moveTo>
                  <a:pt x="3662" y="18924"/>
                </a:moveTo>
                <a:cubicBezTo>
                  <a:pt x="3419" y="18924"/>
                  <a:pt x="3216" y="18969"/>
                  <a:pt x="3216" y="19024"/>
                </a:cubicBezTo>
                <a:cubicBezTo>
                  <a:pt x="3216" y="19078"/>
                  <a:pt x="3302" y="19122"/>
                  <a:pt x="3404" y="19122"/>
                </a:cubicBezTo>
                <a:cubicBezTo>
                  <a:pt x="3505" y="19122"/>
                  <a:pt x="3702" y="19078"/>
                  <a:pt x="3844" y="19024"/>
                </a:cubicBezTo>
                <a:cubicBezTo>
                  <a:pt x="3987" y="18969"/>
                  <a:pt x="3906" y="18924"/>
                  <a:pt x="3662" y="18924"/>
                </a:cubicBezTo>
                <a:close/>
                <a:moveTo>
                  <a:pt x="12901" y="19024"/>
                </a:moveTo>
                <a:cubicBezTo>
                  <a:pt x="12682" y="19024"/>
                  <a:pt x="12395" y="19090"/>
                  <a:pt x="12263" y="19172"/>
                </a:cubicBezTo>
                <a:cubicBezTo>
                  <a:pt x="12130" y="19253"/>
                  <a:pt x="11835" y="19320"/>
                  <a:pt x="11604" y="19320"/>
                </a:cubicBezTo>
                <a:cubicBezTo>
                  <a:pt x="11076" y="19320"/>
                  <a:pt x="7400" y="20185"/>
                  <a:pt x="7400" y="20310"/>
                </a:cubicBezTo>
                <a:cubicBezTo>
                  <a:pt x="7400" y="20360"/>
                  <a:pt x="8669" y="20415"/>
                  <a:pt x="10221" y="20431"/>
                </a:cubicBezTo>
                <a:lnTo>
                  <a:pt x="13043" y="20460"/>
                </a:lnTo>
                <a:lnTo>
                  <a:pt x="13164" y="20807"/>
                </a:lnTo>
                <a:cubicBezTo>
                  <a:pt x="13356" y="21357"/>
                  <a:pt x="13598" y="21462"/>
                  <a:pt x="14218" y="21261"/>
                </a:cubicBezTo>
                <a:cubicBezTo>
                  <a:pt x="14619" y="21132"/>
                  <a:pt x="15231" y="21099"/>
                  <a:pt x="16816" y="21122"/>
                </a:cubicBezTo>
                <a:cubicBezTo>
                  <a:pt x="18604" y="21149"/>
                  <a:pt x="18915" y="21185"/>
                  <a:pt x="19030" y="21377"/>
                </a:cubicBezTo>
                <a:cubicBezTo>
                  <a:pt x="19103" y="21499"/>
                  <a:pt x="19306" y="21600"/>
                  <a:pt x="19480" y="21600"/>
                </a:cubicBezTo>
                <a:cubicBezTo>
                  <a:pt x="19654" y="21600"/>
                  <a:pt x="19712" y="21468"/>
                  <a:pt x="19612" y="21307"/>
                </a:cubicBezTo>
                <a:cubicBezTo>
                  <a:pt x="19436" y="21023"/>
                  <a:pt x="19353" y="21014"/>
                  <a:pt x="16862" y="20985"/>
                </a:cubicBezTo>
                <a:cubicBezTo>
                  <a:pt x="14434" y="20958"/>
                  <a:pt x="14294" y="20942"/>
                  <a:pt x="14294" y="20708"/>
                </a:cubicBezTo>
                <a:cubicBezTo>
                  <a:pt x="14294" y="20509"/>
                  <a:pt x="14544" y="20450"/>
                  <a:pt x="15570" y="20410"/>
                </a:cubicBezTo>
                <a:cubicBezTo>
                  <a:pt x="16919" y="20358"/>
                  <a:pt x="18121" y="20154"/>
                  <a:pt x="20108" y="19641"/>
                </a:cubicBezTo>
                <a:cubicBezTo>
                  <a:pt x="21124" y="19379"/>
                  <a:pt x="21233" y="19303"/>
                  <a:pt x="20787" y="19175"/>
                </a:cubicBezTo>
                <a:cubicBezTo>
                  <a:pt x="20147" y="18992"/>
                  <a:pt x="19060" y="18974"/>
                  <a:pt x="19207" y="19148"/>
                </a:cubicBezTo>
                <a:cubicBezTo>
                  <a:pt x="19278" y="19232"/>
                  <a:pt x="18711" y="19271"/>
                  <a:pt x="17429" y="19271"/>
                </a:cubicBezTo>
                <a:cubicBezTo>
                  <a:pt x="16147" y="19271"/>
                  <a:pt x="15585" y="19232"/>
                  <a:pt x="15656" y="19148"/>
                </a:cubicBezTo>
                <a:cubicBezTo>
                  <a:pt x="15807" y="18969"/>
                  <a:pt x="14891" y="18995"/>
                  <a:pt x="14299" y="19187"/>
                </a:cubicBezTo>
                <a:cubicBezTo>
                  <a:pt x="13787" y="19353"/>
                  <a:pt x="12615" y="19285"/>
                  <a:pt x="13058" y="19115"/>
                </a:cubicBezTo>
                <a:cubicBezTo>
                  <a:pt x="13190" y="19064"/>
                  <a:pt x="13120" y="19024"/>
                  <a:pt x="12901" y="19024"/>
                </a:cubicBezTo>
                <a:close/>
                <a:moveTo>
                  <a:pt x="6676" y="19160"/>
                </a:moveTo>
                <a:cubicBezTo>
                  <a:pt x="6632" y="19170"/>
                  <a:pt x="6605" y="19205"/>
                  <a:pt x="6595" y="19263"/>
                </a:cubicBezTo>
                <a:cubicBezTo>
                  <a:pt x="6577" y="19367"/>
                  <a:pt x="6674" y="19425"/>
                  <a:pt x="6813" y="19392"/>
                </a:cubicBezTo>
                <a:cubicBezTo>
                  <a:pt x="6951" y="19360"/>
                  <a:pt x="6969" y="19274"/>
                  <a:pt x="6848" y="19203"/>
                </a:cubicBezTo>
                <a:cubicBezTo>
                  <a:pt x="6781" y="19163"/>
                  <a:pt x="6720" y="19149"/>
                  <a:pt x="6676" y="19160"/>
                </a:cubicBezTo>
                <a:close/>
              </a:path>
            </a:pathLst>
          </a:custGeom>
          <a:blipFill rotWithShape="0">
            <a:blip r:embed="rId2"/>
            <a:srcRect/>
            <a:stretch/>
          </a:blipFill>
          <a:ln w="1260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uFillTx/>
              <a:latin typeface="Arial"/>
              <a:ea typeface="Helvetica Neue"/>
            </a:endParaRPr>
          </a:p>
        </p:txBody>
      </p:sp>
      <p:sp>
        <p:nvSpPr>
          <p:cNvPr id="1316" name="Google Shape;254;p14"/>
          <p:cNvSpPr/>
          <p:nvPr/>
        </p:nvSpPr>
        <p:spPr>
          <a:xfrm>
            <a:off x="3768480" y="753840"/>
            <a:ext cx="4757760" cy="638280"/>
          </a:xfrm>
          <a:prstGeom prst="rect">
            <a:avLst/>
          </a:prstGeom>
          <a:noFill/>
          <a:ln w="12600">
            <a:noFill/>
          </a:ln>
        </p:spPr>
        <p:style>
          <a:lnRef idx="0"/>
          <a:fillRef idx="0"/>
          <a:effectRef idx="0"/>
          <a:fontRef idx="minor"/>
        </p:style>
        <p:txBody>
          <a:bodyPr lIns="45720" rIns="45720" tIns="45000" bIns="45000" anchor="t">
            <a:spAutoFit/>
          </a:bodyPr>
          <a:p>
            <a:pPr algn="ctr" defTabSz="914400">
              <a:lnSpc>
                <a:spcPct val="100000"/>
              </a:lnSpc>
            </a:pPr>
            <a:r>
              <a:rPr b="1" lang="en-US" sz="3600" strike="noStrike" u="none">
                <a:solidFill>
                  <a:srgbClr val="f58020"/>
                </a:solidFill>
                <a:uFillTx/>
                <a:latin typeface="Calibri"/>
                <a:ea typeface="Calibri"/>
              </a:rPr>
              <a:t>YOUR NEXT STEPS</a:t>
            </a:r>
            <a:endParaRPr b="0" lang="en-US" sz="3600" strike="noStrike" u="none">
              <a:solidFill>
                <a:srgbClr val="000000"/>
              </a:solidFill>
              <a:uFillTx/>
              <a:latin typeface="Arial"/>
            </a:endParaRPr>
          </a:p>
        </p:txBody>
      </p:sp>
    </p:spTree>
  </p:cSld>
  <p:transition spd="slow">
    <p:fade/>
  </p:transition>
  <p:timing>
    <p:tnLst>
      <p:par>
        <p:cTn id="137" dur="indefinite" restart="never" nodeType="tmRoot">
          <p:childTnLst>
            <p:seq>
              <p:cTn id="138" dur="indefinite" nodeType="mainSeq">
                <p:childTnLst>
                  <p:par>
                    <p:cTn id="139" fill="hold">
                      <p:stCondLst>
                        <p:cond delay="indefinite"/>
                      </p:stCondLst>
                      <p:childTnLst>
                        <p:par>
                          <p:cTn id="140" fill="hold">
                            <p:stCondLst>
                              <p:cond delay="0"/>
                            </p:stCondLst>
                            <p:childTnLst>
                              <p:par>
                                <p:cTn id="141" nodeType="clickEffect" fill="hold" presetClass="entr" presetID="1">
                                  <p:stCondLst>
                                    <p:cond delay="0"/>
                                  </p:stCondLst>
                                  <p:iterate type="el">
                                    <p:tmAbs val="0"/>
                                  </p:iterate>
                                  <p:childTnLst>
                                    <p:set>
                                      <p:cBhvr>
                                        <p:cTn id="142" fill="hold"/>
                                        <p:tgtEl>
                                          <p:spTgt spid="13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nodeType="clickEffect" fill="hold" presetClass="entr" presetID="1">
                                  <p:stCondLst>
                                    <p:cond delay="0"/>
                                  </p:stCondLst>
                                  <p:iterate type="el">
                                    <p:tmAbs val="0"/>
                                  </p:iterate>
                                  <p:childTnLst>
                                    <p:set>
                                      <p:cBhvr>
                                        <p:cTn id="146" fill="hold"/>
                                        <p:tgtEl>
                                          <p:spTgt spid="131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nodeType="clickEffect" fill="hold" presetClass="entr" presetID="1">
                                  <p:stCondLst>
                                    <p:cond delay="0"/>
                                  </p:stCondLst>
                                  <p:iterate type="el">
                                    <p:tmAbs val="0"/>
                                  </p:iterate>
                                  <p:childTnLst>
                                    <p:set>
                                      <p:cBhvr>
                                        <p:cTn id="150" fill="hold"/>
                                        <p:tgtEl>
                                          <p:spTgt spid="131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nodeType="clickEffect" fill="hold" presetClass="entr" presetID="1">
                                  <p:stCondLst>
                                    <p:cond delay="0"/>
                                  </p:stCondLst>
                                  <p:iterate type="el">
                                    <p:tmAbs val="0"/>
                                  </p:iterate>
                                  <p:childTnLst>
                                    <p:set>
                                      <p:cBhvr>
                                        <p:cTn id="154" fill="hold"/>
                                        <p:tgtEl>
                                          <p:spTgt spid="1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8" name="Picture 1" descr=""/>
          <p:cNvPicPr/>
          <p:nvPr/>
        </p:nvPicPr>
        <p:blipFill>
          <a:blip r:embed="rId1"/>
          <a:stretch/>
        </p:blipFill>
        <p:spPr>
          <a:xfrm>
            <a:off x="-1800" y="0"/>
            <a:ext cx="12176280" cy="6842160"/>
          </a:xfrm>
          <a:prstGeom prst="rect">
            <a:avLst/>
          </a:prstGeom>
          <a:ln w="0">
            <a:noFill/>
          </a:ln>
        </p:spPr>
      </p:pic>
      <p:sp>
        <p:nvSpPr>
          <p:cNvPr id="1029" name="Rectangle 8"/>
          <p:cNvSpPr/>
          <p:nvPr/>
        </p:nvSpPr>
        <p:spPr>
          <a:xfrm>
            <a:off x="2743200" y="5189400"/>
            <a:ext cx="6856200" cy="513360"/>
          </a:xfrm>
          <a:prstGeom prst="rect">
            <a:avLst/>
          </a:prstGeom>
          <a:solidFill>
            <a:srgbClr val="000000">
              <a:alpha val="92000"/>
            </a:srgbClr>
          </a:solidFill>
          <a:ln w="12600">
            <a:noFill/>
          </a:ln>
        </p:spPr>
        <p:style>
          <a:lnRef idx="0"/>
          <a:fillRef idx="0"/>
          <a:effectRef idx="0"/>
          <a:fontRef idx="minor"/>
        </p:style>
        <p:txBody>
          <a:bodyPr lIns="90000" rIns="90000" tIns="45000" bIns="45000" anchor="ctr">
            <a:noAutofit/>
          </a:bodyPr>
          <a:p>
            <a:pPr>
              <a:lnSpc>
                <a:spcPct val="100000"/>
              </a:lnSpc>
            </a:pPr>
            <a:endParaRPr b="0" lang="en-PH" sz="1800" strike="noStrike" u="none">
              <a:solidFill>
                <a:srgbClr val="000000"/>
              </a:solidFill>
              <a:uFillTx/>
              <a:latin typeface="Calibri"/>
              <a:ea typeface="DejaVu Sans"/>
            </a:endParaRPr>
          </a:p>
        </p:txBody>
      </p:sp>
      <p:sp>
        <p:nvSpPr>
          <p:cNvPr id="1030" name="Rectangle 9"/>
          <p:cNvSpPr/>
          <p:nvPr/>
        </p:nvSpPr>
        <p:spPr>
          <a:xfrm>
            <a:off x="248040" y="1499760"/>
            <a:ext cx="5580720" cy="3050640"/>
          </a:xfrm>
          <a:prstGeom prst="rect">
            <a:avLst/>
          </a:prstGeom>
          <a:solidFill>
            <a:schemeClr val="lt1">
              <a:alpha val="92000"/>
            </a:schemeClr>
          </a:solidFill>
          <a:ln w="12600">
            <a:noFill/>
          </a:ln>
        </p:spPr>
        <p:style>
          <a:lnRef idx="0"/>
          <a:fillRef idx="0"/>
          <a:effectRef idx="0"/>
          <a:fontRef idx="minor"/>
        </p:style>
        <p:txBody>
          <a:bodyPr lIns="90000" rIns="90000" tIns="45000" bIns="45000" anchor="ctr">
            <a:noAutofit/>
          </a:bodyPr>
          <a:p>
            <a:pPr>
              <a:lnSpc>
                <a:spcPct val="100000"/>
              </a:lnSpc>
            </a:pPr>
            <a:endParaRPr b="0" lang="en-PH" sz="1800" strike="noStrike" u="none">
              <a:solidFill>
                <a:srgbClr val="000000"/>
              </a:solidFill>
              <a:uFillTx/>
              <a:latin typeface="Calibri"/>
              <a:ea typeface="DejaVu Sans"/>
            </a:endParaRPr>
          </a:p>
        </p:txBody>
      </p:sp>
      <p:sp>
        <p:nvSpPr>
          <p:cNvPr id="1031" name="Rectangle 10"/>
          <p:cNvSpPr/>
          <p:nvPr/>
        </p:nvSpPr>
        <p:spPr>
          <a:xfrm>
            <a:off x="6198480" y="1371600"/>
            <a:ext cx="5791320" cy="3187800"/>
          </a:xfrm>
          <a:prstGeom prst="rect">
            <a:avLst/>
          </a:prstGeom>
          <a:solidFill>
            <a:srgbClr val="f58020">
              <a:alpha val="92000"/>
            </a:srgbClr>
          </a:solidFill>
          <a:ln w="12600">
            <a:noFill/>
          </a:ln>
        </p:spPr>
        <p:style>
          <a:lnRef idx="0"/>
          <a:fillRef idx="0"/>
          <a:effectRef idx="0"/>
          <a:fontRef idx="minor"/>
        </p:style>
        <p:txBody>
          <a:bodyPr lIns="90000" rIns="90000" tIns="45000" bIns="45000" anchor="ctr">
            <a:noAutofit/>
          </a:bodyPr>
          <a:p>
            <a:pPr>
              <a:lnSpc>
                <a:spcPct val="100000"/>
              </a:lnSpc>
            </a:pPr>
            <a:endParaRPr b="0" lang="en-PH" sz="1800" strike="noStrike" u="none">
              <a:solidFill>
                <a:srgbClr val="000000"/>
              </a:solidFill>
              <a:uFillTx/>
              <a:latin typeface="Calibri"/>
              <a:ea typeface="DejaVu Sans"/>
            </a:endParaRPr>
          </a:p>
        </p:txBody>
      </p:sp>
      <p:sp>
        <p:nvSpPr>
          <p:cNvPr id="1032" name="Rectangle 11"/>
          <p:cNvSpPr/>
          <p:nvPr/>
        </p:nvSpPr>
        <p:spPr>
          <a:xfrm>
            <a:off x="228600" y="472320"/>
            <a:ext cx="11717280" cy="759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0" lang="en-PH" sz="4400" strike="noStrike" u="none">
                <a:solidFill>
                  <a:srgbClr val="ffffff"/>
                </a:solidFill>
                <a:uFillTx/>
                <a:latin typeface="Impact"/>
                <a:ea typeface="DejaVu Sans"/>
              </a:rPr>
              <a:t>How People Choose Their Electric Company</a:t>
            </a:r>
            <a:endParaRPr b="0" lang="en-US" sz="4400" strike="noStrike" u="none">
              <a:solidFill>
                <a:srgbClr val="000000"/>
              </a:solidFill>
              <a:uFillTx/>
              <a:latin typeface="Arial"/>
            </a:endParaRPr>
          </a:p>
        </p:txBody>
      </p:sp>
      <p:sp>
        <p:nvSpPr>
          <p:cNvPr id="1033" name="TextBox 6"/>
          <p:cNvSpPr/>
          <p:nvPr/>
        </p:nvSpPr>
        <p:spPr>
          <a:xfrm>
            <a:off x="1029240" y="5106240"/>
            <a:ext cx="10226520" cy="5468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3000" strike="noStrike" u="none">
                <a:solidFill>
                  <a:srgbClr val="ffffff"/>
                </a:solidFill>
                <a:uFillTx/>
                <a:latin typeface="Calibri"/>
                <a:ea typeface="DejaVu Sans"/>
              </a:rPr>
              <a:t> </a:t>
            </a:r>
            <a:r>
              <a:rPr b="1" lang="en-US" sz="3000" strike="noStrike" u="none">
                <a:solidFill>
                  <a:srgbClr val="ffffff"/>
                </a:solidFill>
                <a:uFillTx/>
                <a:latin typeface="Calibri"/>
                <a:ea typeface="DejaVu Sans"/>
              </a:rPr>
              <a:t>If it was your choice…  Company A or B?</a:t>
            </a:r>
            <a:endParaRPr b="0" lang="en-US" sz="3000" strike="noStrike" u="none">
              <a:solidFill>
                <a:srgbClr val="000000"/>
              </a:solidFill>
              <a:uFillTx/>
              <a:latin typeface="Arial"/>
            </a:endParaRPr>
          </a:p>
        </p:txBody>
      </p:sp>
      <p:sp>
        <p:nvSpPr>
          <p:cNvPr id="1034" name="TextBox 7"/>
          <p:cNvSpPr/>
          <p:nvPr/>
        </p:nvSpPr>
        <p:spPr>
          <a:xfrm>
            <a:off x="475920" y="1416240"/>
            <a:ext cx="4690800" cy="4856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2600" strike="noStrike" u="none">
                <a:solidFill>
                  <a:srgbClr val="000000"/>
                </a:solidFill>
                <a:uFillTx/>
                <a:latin typeface="Calibri"/>
                <a:ea typeface="DejaVu Sans"/>
              </a:rPr>
              <a:t>ELECTRIC COMPANY (A)</a:t>
            </a:r>
            <a:endParaRPr b="0" lang="en-US" sz="2600" strike="noStrike" u="none">
              <a:solidFill>
                <a:srgbClr val="000000"/>
              </a:solidFill>
              <a:uFillTx/>
              <a:latin typeface="Arial"/>
            </a:endParaRPr>
          </a:p>
        </p:txBody>
      </p:sp>
      <p:sp>
        <p:nvSpPr>
          <p:cNvPr id="1035" name="TextBox 9"/>
          <p:cNvSpPr/>
          <p:nvPr/>
        </p:nvSpPr>
        <p:spPr>
          <a:xfrm>
            <a:off x="7002000" y="1371600"/>
            <a:ext cx="3768840" cy="790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2600" strike="noStrike" u="none">
                <a:solidFill>
                  <a:srgbClr val="000000"/>
                </a:solidFill>
                <a:uFillTx/>
                <a:latin typeface="Calibri"/>
                <a:ea typeface="DejaVu Sans"/>
              </a:rPr>
              <a:t>ELECTRIC COMPANY (B)</a:t>
            </a:r>
            <a:endParaRPr b="0" lang="en-US" sz="2600" strike="noStrike" u="none">
              <a:solidFill>
                <a:srgbClr val="000000"/>
              </a:solidFill>
              <a:uFillTx/>
              <a:latin typeface="Arial"/>
            </a:endParaRPr>
          </a:p>
          <a:p>
            <a:pPr algn="ctr" defTabSz="914400">
              <a:lnSpc>
                <a:spcPct val="100000"/>
              </a:lnSpc>
              <a:tabLst>
                <a:tab algn="l" pos="0"/>
              </a:tabLst>
            </a:pPr>
            <a:endParaRPr b="0" lang="en-US" sz="2000" strike="noStrike" u="none">
              <a:solidFill>
                <a:srgbClr val="000000"/>
              </a:solidFill>
              <a:uFillTx/>
              <a:latin typeface="Arial"/>
            </a:endParaRPr>
          </a:p>
        </p:txBody>
      </p:sp>
      <p:sp>
        <p:nvSpPr>
          <p:cNvPr id="1036" name="TextBox 12"/>
          <p:cNvSpPr/>
          <p:nvPr/>
        </p:nvSpPr>
        <p:spPr>
          <a:xfrm>
            <a:off x="210600" y="1464120"/>
            <a:ext cx="5571360" cy="280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endParaRPr b="0" lang="en-US" sz="18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Monthly electric bill: </a:t>
            </a:r>
            <a:r>
              <a:rPr b="1" lang="en-US" sz="1600" strike="noStrike" u="none">
                <a:solidFill>
                  <a:srgbClr val="000000"/>
                </a:solidFill>
                <a:uFillTx/>
                <a:latin typeface="Arial"/>
                <a:ea typeface="DejaVu Sans"/>
              </a:rPr>
              <a:t>$200 / mo</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Bill </a:t>
            </a:r>
            <a:r>
              <a:rPr b="1" lang="en-US" sz="1600" strike="noStrike" u="none">
                <a:solidFill>
                  <a:srgbClr val="000000"/>
                </a:solidFill>
                <a:uFillTx/>
                <a:latin typeface="Arial"/>
                <a:ea typeface="DejaVu Sans"/>
              </a:rPr>
              <a:t>increases with inflation</a:t>
            </a:r>
            <a:r>
              <a:rPr b="0" lang="en-US" sz="1600" strike="noStrike" u="none">
                <a:solidFill>
                  <a:srgbClr val="000000"/>
                </a:solidFill>
                <a:uFillTx/>
                <a:latin typeface="Arial"/>
                <a:ea typeface="DejaVu Sans"/>
              </a:rPr>
              <a:t>, an average of 4% per year</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1" lang="en-US" sz="1600" strike="noStrike" u="none">
                <a:solidFill>
                  <a:srgbClr val="000000"/>
                </a:solidFill>
                <a:uFillTx/>
                <a:latin typeface="Arial"/>
                <a:ea typeface="DejaVu Sans"/>
              </a:rPr>
              <a:t>Pay $92,748 </a:t>
            </a:r>
            <a:r>
              <a:rPr b="0" lang="en-US" sz="1600" strike="noStrike" u="none">
                <a:solidFill>
                  <a:srgbClr val="000000"/>
                </a:solidFill>
                <a:uFillTx/>
                <a:latin typeface="Arial"/>
                <a:ea typeface="DejaVu Sans"/>
              </a:rPr>
              <a:t>in total </a:t>
            </a:r>
            <a:r>
              <a:rPr b="1" lang="en-US" sz="1600" strike="noStrike" u="none">
                <a:solidFill>
                  <a:srgbClr val="000000"/>
                </a:solidFill>
                <a:uFillTx/>
                <a:latin typeface="Arial"/>
                <a:ea typeface="DejaVu Sans"/>
              </a:rPr>
              <a:t>electricity costs </a:t>
            </a:r>
            <a:r>
              <a:rPr b="0" lang="en-US" sz="1600" strike="noStrike" u="none">
                <a:solidFill>
                  <a:srgbClr val="000000"/>
                </a:solidFill>
                <a:uFillTx/>
                <a:latin typeface="Arial"/>
                <a:ea typeface="DejaVu Sans"/>
              </a:rPr>
              <a:t>over 25 years (monthly payment in year 25 will be </a:t>
            </a:r>
            <a:r>
              <a:rPr b="1" lang="en-US" sz="1600" strike="noStrike" u="none">
                <a:solidFill>
                  <a:srgbClr val="000000"/>
                </a:solidFill>
                <a:uFillTx/>
                <a:latin typeface="Arial"/>
                <a:ea typeface="DejaVu Sans"/>
              </a:rPr>
              <a:t>$513</a:t>
            </a:r>
            <a:r>
              <a:rPr b="0" lang="en-US" sz="1600" strike="noStrike" u="none">
                <a:solidFill>
                  <a:srgbClr val="000000"/>
                </a:solidFill>
                <a:uFillTx/>
                <a:latin typeface="Arial"/>
                <a:ea typeface="DejaVu Sans"/>
              </a:rPr>
              <a:t>)</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Pay your electric bill forever - </a:t>
            </a:r>
            <a:r>
              <a:rPr b="1" lang="en-US" sz="1600" strike="noStrike" u="none">
                <a:solidFill>
                  <a:srgbClr val="000000"/>
                </a:solidFill>
                <a:uFillTx/>
                <a:latin typeface="Arial"/>
                <a:ea typeface="DejaVu Sans"/>
              </a:rPr>
              <a:t>until you die</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Each payment makes the </a:t>
            </a:r>
            <a:r>
              <a:rPr b="1" lang="en-US" sz="1600" strike="noStrike" u="none">
                <a:solidFill>
                  <a:srgbClr val="000000"/>
                </a:solidFill>
                <a:uFillTx/>
                <a:latin typeface="Arial"/>
                <a:ea typeface="DejaVu Sans"/>
              </a:rPr>
              <a:t>electric company richer</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Your home value stays the same</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Does not help your home sell faster</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0" lang="en-US" sz="1600" strike="noStrike" u="none">
                <a:solidFill>
                  <a:srgbClr val="000000"/>
                </a:solidFill>
                <a:uFillTx/>
                <a:latin typeface="Arial"/>
                <a:ea typeface="DejaVu Sans"/>
              </a:rPr>
              <a:t>Receive no government tax credits</a:t>
            </a:r>
            <a:endParaRPr b="0" lang="en-US" sz="1600" strike="noStrike" u="none">
              <a:solidFill>
                <a:srgbClr val="000000"/>
              </a:solidFill>
              <a:uFillTx/>
              <a:latin typeface="Arial"/>
            </a:endParaRPr>
          </a:p>
          <a:p>
            <a:pPr marL="285840" indent="-285840" defTabSz="914400">
              <a:lnSpc>
                <a:spcPct val="100000"/>
              </a:lnSpc>
              <a:buClr>
                <a:srgbClr val="000000"/>
              </a:buClr>
              <a:buFont typeface="Arial"/>
              <a:buChar char="•"/>
            </a:pPr>
            <a:r>
              <a:rPr b="1" lang="en-US" sz="1600" strike="noStrike" u="none">
                <a:solidFill>
                  <a:srgbClr val="000000"/>
                </a:solidFill>
                <a:uFillTx/>
                <a:latin typeface="Arial"/>
                <a:ea typeface="DejaVu Sans"/>
              </a:rPr>
              <a:t>Electricity</a:t>
            </a:r>
            <a:r>
              <a:rPr b="0" lang="en-US" sz="1600" strike="noStrike" u="none">
                <a:solidFill>
                  <a:srgbClr val="000000"/>
                </a:solidFill>
                <a:uFillTx/>
                <a:latin typeface="Arial"/>
                <a:ea typeface="DejaVu Sans"/>
              </a:rPr>
              <a:t> is created by </a:t>
            </a:r>
            <a:r>
              <a:rPr b="1" lang="en-US" sz="1600" strike="noStrike" u="none">
                <a:solidFill>
                  <a:srgbClr val="000000"/>
                </a:solidFill>
                <a:uFillTx/>
                <a:latin typeface="Arial"/>
                <a:ea typeface="DejaVu Sans"/>
              </a:rPr>
              <a:t>turbine generators </a:t>
            </a:r>
            <a:endParaRPr b="0" lang="en-US" sz="1600" strike="noStrike" u="none">
              <a:solidFill>
                <a:srgbClr val="000000"/>
              </a:solidFill>
              <a:uFillTx/>
              <a:latin typeface="Arial"/>
            </a:endParaRPr>
          </a:p>
        </p:txBody>
      </p:sp>
      <p:sp>
        <p:nvSpPr>
          <p:cNvPr id="1037" name="TextBox 13"/>
          <p:cNvSpPr/>
          <p:nvPr/>
        </p:nvSpPr>
        <p:spPr>
          <a:xfrm>
            <a:off x="6198480" y="1828800"/>
            <a:ext cx="6067440" cy="277056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Monthly electric bill: </a:t>
            </a:r>
            <a:r>
              <a:rPr b="1" lang="en-US" sz="1600" strike="noStrike" u="none">
                <a:solidFill>
                  <a:srgbClr val="ffffff"/>
                </a:solidFill>
                <a:uFillTx/>
                <a:latin typeface="Arial"/>
                <a:ea typeface="DejaVu Sans"/>
              </a:rPr>
              <a:t>$200 / mo</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Electric bill </a:t>
            </a:r>
            <a:r>
              <a:rPr b="1" lang="en-US" sz="1600" strike="noStrike" u="none">
                <a:solidFill>
                  <a:srgbClr val="ffffff"/>
                </a:solidFill>
                <a:uFillTx/>
                <a:latin typeface="Arial"/>
                <a:ea typeface="DejaVu Sans"/>
              </a:rPr>
              <a:t>never increases </a:t>
            </a:r>
            <a:r>
              <a:rPr b="0" lang="en-US" sz="1600" strike="noStrike" u="none">
                <a:solidFill>
                  <a:srgbClr val="ffffff"/>
                </a:solidFill>
                <a:uFillTx/>
                <a:latin typeface="Arial"/>
                <a:ea typeface="DejaVu Sans"/>
              </a:rPr>
              <a:t>– fixed payment</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1" lang="en-US" sz="1600" strike="noStrike" u="none">
                <a:solidFill>
                  <a:srgbClr val="ffffff"/>
                </a:solidFill>
                <a:uFillTx/>
                <a:latin typeface="Arial"/>
                <a:ea typeface="DejaVu Sans"/>
              </a:rPr>
              <a:t>Pay $60,000 </a:t>
            </a:r>
            <a:r>
              <a:rPr b="0" lang="en-US" sz="1600" strike="noStrike" u="none">
                <a:solidFill>
                  <a:srgbClr val="ffffff"/>
                </a:solidFill>
                <a:uFillTx/>
                <a:latin typeface="Arial"/>
                <a:ea typeface="DejaVu Sans"/>
              </a:rPr>
              <a:t>in total </a:t>
            </a:r>
            <a:r>
              <a:rPr b="1" lang="en-US" sz="1600" strike="noStrike" u="none">
                <a:solidFill>
                  <a:srgbClr val="ffffff"/>
                </a:solidFill>
                <a:uFillTx/>
                <a:latin typeface="Arial"/>
                <a:ea typeface="DejaVu Sans"/>
              </a:rPr>
              <a:t>electricity costs </a:t>
            </a:r>
            <a:r>
              <a:rPr b="0" lang="en-US" sz="1600" strike="noStrike" u="none">
                <a:solidFill>
                  <a:srgbClr val="ffffff"/>
                </a:solidFill>
                <a:uFillTx/>
                <a:latin typeface="Arial"/>
                <a:ea typeface="DejaVu Sans"/>
              </a:rPr>
              <a:t>over 25 years</a:t>
            </a:r>
            <a:br>
              <a:rPr sz="1600"/>
            </a:br>
            <a:r>
              <a:rPr b="0" lang="en-US" sz="1600" strike="noStrike" u="none">
                <a:solidFill>
                  <a:srgbClr val="ffffff"/>
                </a:solidFill>
                <a:uFillTx/>
                <a:latin typeface="Arial"/>
                <a:ea typeface="DejaVu Sans"/>
              </a:rPr>
              <a:t>($32,748 more than Company A)</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Pay your electric bill up to </a:t>
            </a:r>
            <a:r>
              <a:rPr b="1" lang="en-US" sz="1600" strike="noStrike" u="none">
                <a:solidFill>
                  <a:srgbClr val="ffffff"/>
                </a:solidFill>
                <a:uFillTx/>
                <a:latin typeface="Arial"/>
                <a:ea typeface="DejaVu Sans"/>
              </a:rPr>
              <a:t>25 years </a:t>
            </a:r>
            <a:r>
              <a:rPr b="0" lang="en-US" sz="1600" strike="noStrike" u="none">
                <a:solidFill>
                  <a:srgbClr val="ffffff"/>
                </a:solidFill>
                <a:uFillTx/>
                <a:latin typeface="Arial"/>
                <a:ea typeface="DejaVu Sans"/>
              </a:rPr>
              <a:t>&amp; then own your energy</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Each payment </a:t>
            </a:r>
            <a:r>
              <a:rPr b="1" lang="en-US" sz="1600" strike="noStrike" u="none">
                <a:solidFill>
                  <a:srgbClr val="ffffff"/>
                </a:solidFill>
                <a:uFillTx/>
                <a:latin typeface="Arial"/>
                <a:ea typeface="DejaVu Sans"/>
              </a:rPr>
              <a:t>builds equity in your home</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Your home </a:t>
            </a:r>
            <a:r>
              <a:rPr b="1" lang="en-US" sz="1600" strike="noStrike" u="none">
                <a:solidFill>
                  <a:srgbClr val="ffffff"/>
                </a:solidFill>
                <a:uFillTx/>
                <a:latin typeface="Arial"/>
                <a:ea typeface="DejaVu Sans"/>
              </a:rPr>
              <a:t>value</a:t>
            </a:r>
            <a:r>
              <a:rPr b="0" lang="en-US" sz="1600" strike="noStrike" u="none">
                <a:solidFill>
                  <a:srgbClr val="ffffff"/>
                </a:solidFill>
                <a:uFillTx/>
                <a:latin typeface="Arial"/>
                <a:ea typeface="DejaVu Sans"/>
              </a:rPr>
              <a:t> </a:t>
            </a:r>
            <a:r>
              <a:rPr b="1" lang="en-US" sz="1600" strike="noStrike" u="none">
                <a:solidFill>
                  <a:srgbClr val="ffffff"/>
                </a:solidFill>
                <a:uFillTx/>
                <a:latin typeface="Arial"/>
                <a:ea typeface="DejaVu Sans"/>
              </a:rPr>
              <a:t>increases </a:t>
            </a:r>
            <a:r>
              <a:rPr b="0" lang="en-US" sz="1600" strike="noStrike" u="none">
                <a:solidFill>
                  <a:srgbClr val="ffffff"/>
                </a:solidFill>
                <a:uFillTx/>
                <a:latin typeface="Arial"/>
                <a:ea typeface="DejaVu Sans"/>
              </a:rPr>
              <a:t>an</a:t>
            </a:r>
            <a:r>
              <a:rPr b="1" lang="en-US" sz="1600" strike="noStrike" u="none">
                <a:solidFill>
                  <a:srgbClr val="ffffff"/>
                </a:solidFill>
                <a:uFillTx/>
                <a:latin typeface="Arial"/>
                <a:ea typeface="DejaVu Sans"/>
              </a:rPr>
              <a:t> </a:t>
            </a:r>
            <a:r>
              <a:rPr b="0" lang="en-US" sz="1600" strike="noStrike" u="none">
                <a:solidFill>
                  <a:srgbClr val="ffffff"/>
                </a:solidFill>
                <a:uFillTx/>
                <a:latin typeface="Arial"/>
                <a:ea typeface="DejaVu Sans"/>
              </a:rPr>
              <a:t>average of </a:t>
            </a:r>
            <a:r>
              <a:rPr b="1" lang="en-US" sz="1600" strike="noStrike" u="none">
                <a:solidFill>
                  <a:srgbClr val="ffffff"/>
                </a:solidFill>
                <a:uFillTx/>
                <a:latin typeface="Arial"/>
                <a:ea typeface="DejaVu Sans"/>
              </a:rPr>
              <a:t>10% </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Your home </a:t>
            </a:r>
            <a:r>
              <a:rPr b="1" lang="en-US" sz="1600" strike="noStrike" u="none">
                <a:solidFill>
                  <a:srgbClr val="ffffff"/>
                </a:solidFill>
                <a:uFillTx/>
                <a:latin typeface="Arial"/>
                <a:ea typeface="DejaVu Sans"/>
              </a:rPr>
              <a:t>sells 20% faster</a:t>
            </a:r>
            <a:r>
              <a:rPr b="0" lang="en-US" sz="1600" strike="noStrike" u="none">
                <a:solidFill>
                  <a:srgbClr val="ffffff"/>
                </a:solidFill>
                <a:uFillTx/>
                <a:latin typeface="Arial"/>
                <a:ea typeface="DejaVu Sans"/>
              </a:rPr>
              <a:t> &amp; you can transfer the system </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0" lang="en-US" sz="1600" strike="noStrike" u="none">
                <a:solidFill>
                  <a:srgbClr val="ffffff"/>
                </a:solidFill>
                <a:uFillTx/>
                <a:latin typeface="Arial"/>
                <a:ea typeface="DejaVu Sans"/>
              </a:rPr>
              <a:t>Qualify for </a:t>
            </a:r>
            <a:r>
              <a:rPr b="1" lang="en-US" sz="1600" strike="noStrike" u="none">
                <a:solidFill>
                  <a:srgbClr val="ffffff"/>
                </a:solidFill>
                <a:uFillTx/>
                <a:latin typeface="Arial"/>
                <a:ea typeface="DejaVu Sans"/>
              </a:rPr>
              <a:t>30%</a:t>
            </a:r>
            <a:r>
              <a:rPr b="0" lang="en-US" sz="1600" strike="noStrike" u="none">
                <a:solidFill>
                  <a:srgbClr val="ffffff"/>
                </a:solidFill>
                <a:uFillTx/>
                <a:latin typeface="Arial"/>
                <a:ea typeface="DejaVu Sans"/>
              </a:rPr>
              <a:t> government </a:t>
            </a:r>
            <a:r>
              <a:rPr b="1" lang="en-US" sz="1600" strike="noStrike" u="none">
                <a:solidFill>
                  <a:srgbClr val="ffffff"/>
                </a:solidFill>
                <a:uFillTx/>
                <a:latin typeface="Arial"/>
                <a:ea typeface="DejaVu Sans"/>
              </a:rPr>
              <a:t>tax credit: average $10,000+</a:t>
            </a:r>
            <a:endParaRPr b="0" lang="en-US" sz="1600" strike="noStrike" u="none">
              <a:solidFill>
                <a:srgbClr val="000000"/>
              </a:solidFill>
              <a:uFillTx/>
              <a:latin typeface="Arial"/>
            </a:endParaRPr>
          </a:p>
          <a:p>
            <a:pPr marL="285840" indent="-285840" defTabSz="914400">
              <a:lnSpc>
                <a:spcPct val="100000"/>
              </a:lnSpc>
              <a:buClr>
                <a:srgbClr val="ffffff"/>
              </a:buClr>
              <a:buFont typeface="Arial"/>
              <a:buChar char="•"/>
            </a:pPr>
            <a:r>
              <a:rPr b="1" lang="en-US" sz="1600" strike="noStrike" u="none">
                <a:solidFill>
                  <a:srgbClr val="ffffff"/>
                </a:solidFill>
                <a:uFillTx/>
                <a:latin typeface="Arial"/>
                <a:ea typeface="DejaVu Sans"/>
              </a:rPr>
              <a:t>Electricity</a:t>
            </a:r>
            <a:r>
              <a:rPr b="0" lang="en-US" sz="1600" strike="noStrike" u="none">
                <a:solidFill>
                  <a:srgbClr val="ffffff"/>
                </a:solidFill>
                <a:uFillTx/>
                <a:latin typeface="Arial"/>
                <a:ea typeface="DejaVu Sans"/>
              </a:rPr>
              <a:t> is created by </a:t>
            </a:r>
            <a:r>
              <a:rPr b="1" lang="en-US" sz="1600" strike="noStrike" u="none">
                <a:solidFill>
                  <a:srgbClr val="ffffff"/>
                </a:solidFill>
                <a:uFillTx/>
                <a:latin typeface="Arial"/>
                <a:ea typeface="DejaVu Sans"/>
              </a:rPr>
              <a:t>solar panels </a:t>
            </a:r>
            <a:r>
              <a:rPr b="0" lang="en-US" sz="1600" strike="noStrike" u="none">
                <a:solidFill>
                  <a:srgbClr val="ffffff"/>
                </a:solidFill>
                <a:uFillTx/>
                <a:latin typeface="Arial"/>
                <a:ea typeface="DejaVu Sans"/>
              </a:rPr>
              <a:t>with the </a:t>
            </a:r>
            <a:r>
              <a:rPr b="1" lang="en-US" sz="1600" strike="noStrike" u="none">
                <a:solidFill>
                  <a:srgbClr val="ffffff"/>
                </a:solidFill>
                <a:uFillTx/>
                <a:latin typeface="Arial"/>
                <a:ea typeface="DejaVu Sans"/>
              </a:rPr>
              <a:t>sun</a:t>
            </a:r>
            <a:endParaRPr b="0" lang="en-US" sz="1600" strike="noStrike" u="none">
              <a:solidFill>
                <a:srgbClr val="000000"/>
              </a:solidFill>
              <a:uFillTx/>
              <a:latin typeface="Arial"/>
            </a:endParaRPr>
          </a:p>
          <a:p>
            <a:pPr defTabSz="1828800">
              <a:lnSpc>
                <a:spcPct val="100000"/>
              </a:lnSpc>
            </a:pPr>
            <a:endParaRPr b="0" lang="en-US" sz="1600" strike="noStrike" u="none">
              <a:solidFill>
                <a:srgbClr val="000000"/>
              </a:solidFill>
              <a:uFillTx/>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0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103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103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103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103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1036">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03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1036">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1037">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1036">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1037">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1036">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037">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1036">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1037">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103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8" name="shutterstock_2137449277 [Converted].png 6" descr="shutterstock_2137449277 [Converted].png"/>
          <p:cNvPicPr/>
          <p:nvPr/>
        </p:nvPicPr>
        <p:blipFill>
          <a:blip r:embed="rId1">
            <a:alphaModFix amt="35000"/>
          </a:blip>
          <a:stretch/>
        </p:blipFill>
        <p:spPr>
          <a:xfrm>
            <a:off x="-96120" y="-495000"/>
            <a:ext cx="12218400" cy="8625240"/>
          </a:xfrm>
          <a:prstGeom prst="rect">
            <a:avLst/>
          </a:prstGeom>
          <a:ln w="12600">
            <a:noFill/>
          </a:ln>
        </p:spPr>
      </p:pic>
      <p:pic>
        <p:nvPicPr>
          <p:cNvPr id="1039" name="bottom shape.png 18" descr="bottom shape.png"/>
          <p:cNvPicPr/>
          <p:nvPr/>
        </p:nvPicPr>
        <p:blipFill>
          <a:blip r:embed="rId2"/>
          <a:stretch/>
        </p:blipFill>
        <p:spPr>
          <a:xfrm rot="21487200">
            <a:off x="-3012480" y="4677120"/>
            <a:ext cx="15932160" cy="2906280"/>
          </a:xfrm>
          <a:prstGeom prst="rect">
            <a:avLst/>
          </a:prstGeom>
          <a:ln w="12600">
            <a:noFill/>
          </a:ln>
          <a:effectLst>
            <a:outerShdw blurRad="800280" dir="5400000" dist="25560" rotWithShape="0">
              <a:srgbClr val="f0563d">
                <a:alpha val="68000"/>
              </a:srgbClr>
            </a:outerShdw>
          </a:effectLst>
        </p:spPr>
      </p:pic>
      <p:grpSp>
        <p:nvGrpSpPr>
          <p:cNvPr id="1040" name="Group 41"/>
          <p:cNvGrpSpPr/>
          <p:nvPr/>
        </p:nvGrpSpPr>
        <p:grpSpPr>
          <a:xfrm>
            <a:off x="6165360" y="847440"/>
            <a:ext cx="2544840" cy="509040"/>
            <a:chOff x="6165360" y="847440"/>
            <a:chExt cx="2544840" cy="509040"/>
          </a:xfrm>
        </p:grpSpPr>
        <p:sp>
          <p:nvSpPr>
            <p:cNvPr id="1041" name="Line 205"/>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42" name="Line 206"/>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43" name="Line 207"/>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044" name="Group 61"/>
          <p:cNvGrpSpPr/>
          <p:nvPr/>
        </p:nvGrpSpPr>
        <p:grpSpPr>
          <a:xfrm>
            <a:off x="6165360" y="1467000"/>
            <a:ext cx="2544840" cy="3670920"/>
            <a:chOff x="6165360" y="1467000"/>
            <a:chExt cx="2544840" cy="3670920"/>
          </a:xfrm>
        </p:grpSpPr>
        <p:sp>
          <p:nvSpPr>
            <p:cNvPr id="1045" name="Line 214"/>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46" name="Line 215"/>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47" name="Line 216"/>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048" name="Our Responsibilities: 6"/>
          <p:cNvSpPr/>
          <p:nvPr/>
        </p:nvSpPr>
        <p:spPr>
          <a:xfrm>
            <a:off x="495720" y="836640"/>
            <a:ext cx="6548040" cy="271800"/>
          </a:xfrm>
          <a:prstGeom prst="rect">
            <a:avLst/>
          </a:prstGeom>
          <a:noFill/>
          <a:ln w="12600">
            <a:noFill/>
          </a:ln>
        </p:spPr>
        <p:style>
          <a:lnRef idx="0"/>
          <a:fillRef idx="0"/>
          <a:effectRef idx="0"/>
          <a:fontRef idx="minor"/>
        </p:style>
        <p:txBody>
          <a:bodyPr lIns="27720" rIns="27720" tIns="27720" bIns="27720" anchor="ctr">
            <a:spAutoFit/>
          </a:bodyPr>
          <a:p>
            <a:pPr>
              <a:lnSpc>
                <a:spcPct val="100000"/>
              </a:lnSpc>
            </a:pPr>
            <a:endParaRPr b="1" lang="en-US" sz="1900" strike="noStrike" u="none">
              <a:solidFill>
                <a:srgbClr val="ffffff"/>
              </a:solidFill>
              <a:uFillTx/>
              <a:latin typeface="Arial"/>
              <a:ea typeface="Arial"/>
            </a:endParaRPr>
          </a:p>
        </p:txBody>
      </p:sp>
      <p:sp>
        <p:nvSpPr>
          <p:cNvPr id="1049" name="1. Train our new solar advisor 2"/>
          <p:cNvSpPr/>
          <p:nvPr/>
        </p:nvSpPr>
        <p:spPr>
          <a:xfrm>
            <a:off x="140040" y="1730520"/>
            <a:ext cx="5429160" cy="49500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050" name="2. Share how we save homeowners tens of thousands of dollars, by switching to solar (and our $1,000 referral program) 2"/>
          <p:cNvSpPr/>
          <p:nvPr/>
        </p:nvSpPr>
        <p:spPr>
          <a:xfrm>
            <a:off x="1004760" y="457200"/>
            <a:ext cx="9980280" cy="6208560"/>
          </a:xfrm>
          <a:prstGeom prst="rect">
            <a:avLst/>
          </a:prstGeom>
          <a:noFill/>
          <a:ln w="12600">
            <a:noFill/>
          </a:ln>
        </p:spPr>
        <p:style>
          <a:lnRef idx="0"/>
          <a:fillRef idx="0"/>
          <a:effectRef idx="0"/>
          <a:fontRef idx="minor"/>
        </p:style>
        <p:txBody>
          <a:bodyPr lIns="25560" rIns="25560" tIns="25560" bIns="25560" anchor="t">
            <a:spAutoFit/>
          </a:bodyPr>
          <a:p>
            <a:pPr defTabSz="914400">
              <a:lnSpc>
                <a:spcPct val="100000"/>
              </a:lnSpc>
            </a:pPr>
            <a:r>
              <a:rPr b="1" lang="en-PH" sz="3600" strike="noStrike" u="none">
                <a:solidFill>
                  <a:srgbClr val="000000"/>
                </a:solidFill>
                <a:uFillTx/>
                <a:latin typeface="Arial"/>
                <a:ea typeface="Helvetica Neue"/>
              </a:rPr>
              <a:t>LET’S LOOK AT YOUR ELECTRICITY COST</a:t>
            </a:r>
            <a:endParaRPr b="0" lang="en-US" sz="36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defTabSz="914400">
              <a:lnSpc>
                <a:spcPct val="100000"/>
              </a:lnSpc>
            </a:pPr>
            <a:r>
              <a:rPr b="1" lang="en-PH" sz="3600" strike="noStrike" u="none">
                <a:solidFill>
                  <a:srgbClr val="000000"/>
                </a:solidFill>
                <a:uFillTx/>
                <a:latin typeface="Arial"/>
                <a:ea typeface="Helvetica Neue"/>
              </a:rPr>
              <a:t>    </a:t>
            </a:r>
            <a:endParaRPr b="0" lang="en-US" sz="3600" strike="noStrike" u="none">
              <a:solidFill>
                <a:srgbClr val="000000"/>
              </a:solidFill>
              <a:uFillTx/>
              <a:latin typeface="Arial"/>
            </a:endParaRPr>
          </a:p>
          <a:p>
            <a:pPr defTabSz="914400">
              <a:lnSpc>
                <a:spcPct val="100000"/>
              </a:lnSpc>
            </a:pPr>
            <a:r>
              <a:rPr b="1" lang="en-PH" sz="3600" strike="noStrike" u="none">
                <a:solidFill>
                  <a:srgbClr val="000000"/>
                </a:solidFill>
                <a:uFillTx/>
                <a:latin typeface="Arial"/>
                <a:ea typeface="Helvetica Neue"/>
              </a:rPr>
              <a:t>              </a:t>
            </a:r>
            <a:r>
              <a:rPr b="1" lang="en-PH" sz="2800" strike="noStrike" u="none">
                <a:solidFill>
                  <a:srgbClr val="000000"/>
                </a:solidFill>
                <a:uFillTx/>
                <a:latin typeface="Arial"/>
                <a:ea typeface="Helvetica Neue"/>
              </a:rPr>
              <a:t>AVERAGE electric bill:   $$</a:t>
            </a:r>
            <a:endParaRPr b="0" lang="en-US" sz="2800" strike="noStrike" u="none">
              <a:solidFill>
                <a:srgbClr val="000000"/>
              </a:solidFill>
              <a:uFillTx/>
              <a:latin typeface="Arial"/>
            </a:endParaRPr>
          </a:p>
          <a:p>
            <a:pPr defTabSz="914400">
              <a:lnSpc>
                <a:spcPct val="100000"/>
              </a:lnSpc>
            </a:pPr>
            <a:endParaRPr b="0" lang="en-US" sz="2800" strike="noStrike" u="none">
              <a:solidFill>
                <a:srgbClr val="000000"/>
              </a:solidFill>
              <a:uFillTx/>
              <a:latin typeface="Arial"/>
            </a:endParaRPr>
          </a:p>
          <a:p>
            <a:pPr defTabSz="914400">
              <a:lnSpc>
                <a:spcPct val="100000"/>
              </a:lnSpc>
            </a:pPr>
            <a:r>
              <a:rPr b="1" lang="en-PH" sz="2800" strike="noStrike" u="none">
                <a:solidFill>
                  <a:srgbClr val="000000"/>
                </a:solidFill>
                <a:uFillTx/>
                <a:latin typeface="Arial"/>
                <a:ea typeface="Helvetica Neue"/>
              </a:rPr>
              <a:t>                                  </a:t>
            </a:r>
            <a:r>
              <a:rPr b="1" lang="en-PH" sz="2800" strike="noStrike" u="none">
                <a:solidFill>
                  <a:srgbClr val="000000"/>
                </a:solidFill>
                <a:uFillTx/>
                <a:latin typeface="Arial"/>
                <a:ea typeface="Helvetica Neue"/>
              </a:rPr>
              <a:t>LOWEST bill:    $</a:t>
            </a:r>
            <a:endParaRPr b="0" lang="en-US" sz="2800" strike="noStrike" u="none">
              <a:solidFill>
                <a:srgbClr val="000000"/>
              </a:solidFill>
              <a:uFillTx/>
              <a:latin typeface="Arial"/>
            </a:endParaRPr>
          </a:p>
          <a:p>
            <a:pPr defTabSz="914400">
              <a:lnSpc>
                <a:spcPct val="100000"/>
              </a:lnSpc>
            </a:pPr>
            <a:endParaRPr b="0" lang="en-US" sz="2800" strike="noStrike" u="none">
              <a:solidFill>
                <a:srgbClr val="000000"/>
              </a:solidFill>
              <a:uFillTx/>
              <a:latin typeface="Arial"/>
            </a:endParaRPr>
          </a:p>
          <a:p>
            <a:pPr defTabSz="914400">
              <a:lnSpc>
                <a:spcPct val="100000"/>
              </a:lnSpc>
            </a:pPr>
            <a:r>
              <a:rPr b="1" lang="en-PH" sz="2800" strike="noStrike" u="none">
                <a:solidFill>
                  <a:srgbClr val="000000"/>
                </a:solidFill>
                <a:uFillTx/>
                <a:latin typeface="Arial"/>
                <a:ea typeface="Helvetica Neue"/>
              </a:rPr>
              <a:t>                                 </a:t>
            </a:r>
            <a:r>
              <a:rPr b="1" lang="en-PH" sz="2800" strike="noStrike" u="none">
                <a:solidFill>
                  <a:srgbClr val="000000"/>
                </a:solidFill>
                <a:uFillTx/>
                <a:latin typeface="Arial"/>
                <a:ea typeface="Helvetica Neue"/>
              </a:rPr>
              <a:t>HIGHEST bill:   $$$</a:t>
            </a:r>
            <a:r>
              <a:rPr b="1" lang="en-PH" sz="3600" strike="noStrike" u="none">
                <a:solidFill>
                  <a:srgbClr val="000000"/>
                </a:solidFill>
                <a:uFillTx/>
                <a:latin typeface="Arial"/>
                <a:ea typeface="Helvetica Neue"/>
              </a:rPr>
              <a:t> </a:t>
            </a:r>
            <a:endParaRPr b="0" lang="en-US" sz="36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algn="ctr" defTabSz="914400">
              <a:lnSpc>
                <a:spcPct val="100000"/>
              </a:lnSpc>
            </a:pPr>
            <a:endParaRPr b="0" lang="en-US" sz="3200" strike="noStrike" u="none">
              <a:solidFill>
                <a:srgbClr val="000000"/>
              </a:solidFill>
              <a:uFillTx/>
              <a:latin typeface="Arial"/>
            </a:endParaRPr>
          </a:p>
        </p:txBody>
      </p:sp>
      <p:sp>
        <p:nvSpPr>
          <p:cNvPr id="1051" name="3. Discuss our expansion plans to train affiliates who can make 3-5k per month part time working from home; and full time solar advisors who can make a multiple six-figure income. 2"/>
          <p:cNvSpPr/>
          <p:nvPr/>
        </p:nvSpPr>
        <p:spPr>
          <a:xfrm>
            <a:off x="124920" y="4037040"/>
            <a:ext cx="11828160" cy="49500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2" name="shutterstock_2137449277 [Converted].png 1" descr="shutterstock_2137449277 [Converted].png"/>
          <p:cNvPicPr/>
          <p:nvPr/>
        </p:nvPicPr>
        <p:blipFill>
          <a:blip r:embed="rId1">
            <a:alphaModFix amt="35000"/>
          </a:blip>
          <a:stretch/>
        </p:blipFill>
        <p:spPr>
          <a:xfrm>
            <a:off x="-95760" y="-495000"/>
            <a:ext cx="12218400" cy="8625240"/>
          </a:xfrm>
          <a:prstGeom prst="rect">
            <a:avLst/>
          </a:prstGeom>
          <a:ln w="12600">
            <a:noFill/>
          </a:ln>
        </p:spPr>
      </p:pic>
      <p:pic>
        <p:nvPicPr>
          <p:cNvPr id="1053" name="bottom shape.png 1" descr="bottom shape.png"/>
          <p:cNvPicPr/>
          <p:nvPr/>
        </p:nvPicPr>
        <p:blipFill>
          <a:blip r:embed="rId2"/>
          <a:stretch/>
        </p:blipFill>
        <p:spPr>
          <a:xfrm rot="21487200">
            <a:off x="-3154320" y="5144760"/>
            <a:ext cx="15929280" cy="2903400"/>
          </a:xfrm>
          <a:prstGeom prst="rect">
            <a:avLst/>
          </a:prstGeom>
          <a:ln w="12600">
            <a:noFill/>
          </a:ln>
          <a:effectLst>
            <a:outerShdw blurRad="800280" dir="5400000" dist="25560" rotWithShape="0">
              <a:srgbClr val="f0563d">
                <a:alpha val="68000"/>
              </a:srgbClr>
            </a:outerShdw>
          </a:effectLst>
        </p:spPr>
      </p:pic>
      <p:grpSp>
        <p:nvGrpSpPr>
          <p:cNvPr id="1054" name="Group 3"/>
          <p:cNvGrpSpPr/>
          <p:nvPr/>
        </p:nvGrpSpPr>
        <p:grpSpPr>
          <a:xfrm>
            <a:off x="6165360" y="847440"/>
            <a:ext cx="2544840" cy="509040"/>
            <a:chOff x="6165360" y="847440"/>
            <a:chExt cx="2544840" cy="509040"/>
          </a:xfrm>
        </p:grpSpPr>
        <p:sp>
          <p:nvSpPr>
            <p:cNvPr id="1055" name="Line 7"/>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56" name="Line 8"/>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57" name="Line 9"/>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058" name="Group 4"/>
          <p:cNvGrpSpPr/>
          <p:nvPr/>
        </p:nvGrpSpPr>
        <p:grpSpPr>
          <a:xfrm>
            <a:off x="6165360" y="1467000"/>
            <a:ext cx="2544840" cy="3670920"/>
            <a:chOff x="6165360" y="1467000"/>
            <a:chExt cx="2544840" cy="3670920"/>
          </a:xfrm>
        </p:grpSpPr>
        <p:sp>
          <p:nvSpPr>
            <p:cNvPr id="1059" name="Line 10"/>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60" name="Line 11"/>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61" name="Line 12"/>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062" name="Our Responsibilities: 3"/>
          <p:cNvSpPr/>
          <p:nvPr/>
        </p:nvSpPr>
        <p:spPr>
          <a:xfrm>
            <a:off x="495720" y="836640"/>
            <a:ext cx="6545160" cy="268920"/>
          </a:xfrm>
          <a:prstGeom prst="rect">
            <a:avLst/>
          </a:prstGeom>
          <a:noFill/>
          <a:ln w="12600">
            <a:noFill/>
          </a:ln>
        </p:spPr>
        <p:style>
          <a:lnRef idx="0"/>
          <a:fillRef idx="0"/>
          <a:effectRef idx="0"/>
          <a:fontRef idx="minor"/>
        </p:style>
        <p:txBody>
          <a:bodyPr lIns="27720" rIns="27720" tIns="27720" bIns="27720" anchor="ctr">
            <a:spAutoFit/>
          </a:bodyPr>
          <a:p>
            <a:pPr>
              <a:lnSpc>
                <a:spcPct val="100000"/>
              </a:lnSpc>
            </a:pPr>
            <a:endParaRPr b="1" lang="en-US" sz="1900" strike="noStrike" u="none">
              <a:solidFill>
                <a:srgbClr val="ffffff"/>
              </a:solidFill>
              <a:uFillTx/>
              <a:latin typeface="Arial"/>
              <a:ea typeface="Arial"/>
            </a:endParaRPr>
          </a:p>
        </p:txBody>
      </p:sp>
      <p:sp>
        <p:nvSpPr>
          <p:cNvPr id="1063" name="1. Train our new solar advisor 5"/>
          <p:cNvSpPr/>
          <p:nvPr/>
        </p:nvSpPr>
        <p:spPr>
          <a:xfrm>
            <a:off x="140040" y="1730520"/>
            <a:ext cx="5426280" cy="4921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064" name="2. Share how we save homeowners tens of thousands of dollars, by switching to solar (and our $1,000 referral program) 7"/>
          <p:cNvSpPr/>
          <p:nvPr/>
        </p:nvSpPr>
        <p:spPr>
          <a:xfrm>
            <a:off x="1004760" y="457200"/>
            <a:ext cx="10870200" cy="6908040"/>
          </a:xfrm>
          <a:prstGeom prst="rect">
            <a:avLst/>
          </a:prstGeom>
          <a:noFill/>
          <a:ln w="12600">
            <a:noFill/>
          </a:ln>
        </p:spPr>
        <p:style>
          <a:lnRef idx="0"/>
          <a:fillRef idx="0"/>
          <a:effectRef idx="0"/>
          <a:fontRef idx="minor"/>
        </p:style>
        <p:txBody>
          <a:bodyPr lIns="25560" rIns="25560" tIns="25560" bIns="25560" anchor="t">
            <a:spAutoFit/>
          </a:bodyPr>
          <a:p>
            <a:pPr defTabSz="914400">
              <a:lnSpc>
                <a:spcPct val="100000"/>
              </a:lnSpc>
            </a:pPr>
            <a:r>
              <a:rPr b="1" lang="en-US" sz="4400" strike="noStrike" u="none">
                <a:solidFill>
                  <a:srgbClr val="000000"/>
                </a:solidFill>
                <a:uFillTx/>
                <a:latin typeface="Arial"/>
                <a:ea typeface="Helvetica Neue"/>
              </a:rPr>
              <a:t>Inflation Facts:</a:t>
            </a:r>
            <a:r>
              <a:rPr b="0" lang="en-US" sz="3600" strike="noStrike" u="none">
                <a:solidFill>
                  <a:srgbClr val="000000"/>
                </a:solidFill>
                <a:uFillTx/>
                <a:latin typeface="Arial"/>
                <a:ea typeface="Helvetica Neue"/>
              </a:rPr>
              <a:t>  </a:t>
            </a:r>
            <a:endParaRPr b="0" lang="en-US" sz="36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defTabSz="914400">
              <a:lnSpc>
                <a:spcPct val="100000"/>
              </a:lnSpc>
            </a:pPr>
            <a:r>
              <a:rPr b="1" lang="en-US" sz="3600" strike="noStrike" u="none">
                <a:solidFill>
                  <a:srgbClr val="000000"/>
                </a:solidFill>
                <a:uFillTx/>
                <a:latin typeface="Arial"/>
                <a:ea typeface="Helvetica Neue"/>
              </a:rPr>
              <a:t>        </a:t>
            </a:r>
            <a:r>
              <a:rPr b="1" lang="en-US" sz="3600" strike="noStrike" u="none">
                <a:solidFill>
                  <a:srgbClr val="000000"/>
                </a:solidFill>
                <a:uFillTx/>
                <a:latin typeface="Arial"/>
                <a:ea typeface="Helvetica Neue"/>
              </a:rPr>
              <a:t>$100</a:t>
            </a:r>
            <a:r>
              <a:rPr b="0" lang="en-US" sz="3600" strike="noStrike" u="none">
                <a:solidFill>
                  <a:srgbClr val="000000"/>
                </a:solidFill>
                <a:uFillTx/>
                <a:latin typeface="Arial"/>
                <a:ea typeface="Helvetica Neue"/>
              </a:rPr>
              <a:t> at 5%: </a:t>
            </a:r>
            <a:r>
              <a:rPr b="1" lang="en-US" sz="3600" strike="noStrike" u="none">
                <a:solidFill>
                  <a:srgbClr val="000000"/>
                </a:solidFill>
                <a:uFillTx/>
                <a:latin typeface="Arial"/>
                <a:ea typeface="Helvetica Neue"/>
              </a:rPr>
              <a:t>$121 in yr 5</a:t>
            </a:r>
            <a:r>
              <a:rPr b="0" lang="en-US" sz="3600" strike="noStrike" u="none">
                <a:solidFill>
                  <a:srgbClr val="000000"/>
                </a:solidFill>
                <a:uFillTx/>
                <a:latin typeface="Arial"/>
                <a:ea typeface="Helvetica Neue"/>
              </a:rPr>
              <a:t>     </a:t>
            </a:r>
            <a:r>
              <a:rPr b="1" lang="en-US" sz="3600" strike="noStrike" u="none">
                <a:solidFill>
                  <a:srgbClr val="000000"/>
                </a:solidFill>
                <a:uFillTx/>
                <a:latin typeface="Arial"/>
                <a:ea typeface="Helvetica Neue"/>
              </a:rPr>
              <a:t>$323 in yr 25</a:t>
            </a:r>
            <a:endParaRPr b="0" lang="en-US" sz="3600" strike="noStrike" u="none">
              <a:solidFill>
                <a:srgbClr val="000000"/>
              </a:solidFill>
              <a:uFillTx/>
              <a:latin typeface="Arial"/>
            </a:endParaRPr>
          </a:p>
          <a:p>
            <a:pPr algn="ctr" defTabSz="914400">
              <a:lnSpc>
                <a:spcPct val="100000"/>
              </a:lnSpc>
            </a:pPr>
            <a:r>
              <a:rPr b="1" lang="en-US" sz="2600" strike="noStrike" u="none">
                <a:solidFill>
                  <a:srgbClr val="000000"/>
                </a:solidFill>
                <a:uFillTx/>
                <a:latin typeface="Arial"/>
                <a:ea typeface="Helvetica Neue"/>
              </a:rPr>
              <a:t>($57,288   vs   $30,000  =  $27,000 difference)</a:t>
            </a:r>
            <a:endParaRPr b="0" lang="en-US" sz="2600" strike="noStrike" u="none">
              <a:solidFill>
                <a:srgbClr val="000000"/>
              </a:solidFill>
              <a:uFillTx/>
              <a:latin typeface="Arial"/>
            </a:endParaRPr>
          </a:p>
          <a:p>
            <a:pPr defTabSz="914400">
              <a:lnSpc>
                <a:spcPct val="100000"/>
              </a:lnSpc>
            </a:pPr>
            <a:endParaRPr b="0" lang="en-US" sz="20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defTabSz="914400">
              <a:lnSpc>
                <a:spcPct val="100000"/>
              </a:lnSpc>
            </a:pPr>
            <a:r>
              <a:rPr b="1" lang="en-US" sz="3600" strike="noStrike" u="none">
                <a:solidFill>
                  <a:srgbClr val="000000"/>
                </a:solidFill>
                <a:uFillTx/>
                <a:latin typeface="Arial"/>
                <a:ea typeface="Helvetica Neue"/>
              </a:rPr>
              <a:t>        </a:t>
            </a:r>
            <a:r>
              <a:rPr b="1" lang="en-US" sz="3600" strike="noStrike" u="none">
                <a:solidFill>
                  <a:srgbClr val="000000"/>
                </a:solidFill>
                <a:uFillTx/>
                <a:latin typeface="Arial"/>
                <a:ea typeface="Helvetica Neue"/>
              </a:rPr>
              <a:t>$200</a:t>
            </a:r>
            <a:r>
              <a:rPr b="0" lang="en-US" sz="3600" strike="noStrike" u="none">
                <a:solidFill>
                  <a:srgbClr val="000000"/>
                </a:solidFill>
                <a:uFillTx/>
                <a:latin typeface="Arial"/>
                <a:ea typeface="Helvetica Neue"/>
              </a:rPr>
              <a:t> at 5%: </a:t>
            </a:r>
            <a:r>
              <a:rPr b="1" lang="en-US" sz="3600" strike="noStrike" u="none">
                <a:solidFill>
                  <a:srgbClr val="000000"/>
                </a:solidFill>
                <a:uFillTx/>
                <a:latin typeface="Arial"/>
                <a:ea typeface="Helvetica Neue"/>
              </a:rPr>
              <a:t>$243 in yr 5</a:t>
            </a:r>
            <a:r>
              <a:rPr b="0" lang="en-US" sz="3600" strike="noStrike" u="none">
                <a:solidFill>
                  <a:srgbClr val="000000"/>
                </a:solidFill>
                <a:uFillTx/>
                <a:latin typeface="Arial"/>
                <a:ea typeface="Helvetica Neue"/>
              </a:rPr>
              <a:t>     </a:t>
            </a:r>
            <a:r>
              <a:rPr b="1" lang="en-US" sz="3600" strike="noStrike" u="none">
                <a:solidFill>
                  <a:srgbClr val="000000"/>
                </a:solidFill>
                <a:uFillTx/>
                <a:latin typeface="Arial"/>
                <a:ea typeface="Helvetica Neue"/>
              </a:rPr>
              <a:t>$645 in yr 25</a:t>
            </a:r>
            <a:endParaRPr b="0" lang="en-US" sz="3600" strike="noStrike" u="none">
              <a:solidFill>
                <a:srgbClr val="000000"/>
              </a:solidFill>
              <a:uFillTx/>
              <a:latin typeface="Arial"/>
            </a:endParaRPr>
          </a:p>
          <a:p>
            <a:pPr algn="ctr" defTabSz="914400">
              <a:lnSpc>
                <a:spcPct val="100000"/>
              </a:lnSpc>
            </a:pPr>
            <a:r>
              <a:rPr b="1" lang="en-US" sz="2600" strike="noStrike" u="none">
                <a:solidFill>
                  <a:srgbClr val="000000"/>
                </a:solidFill>
                <a:uFillTx/>
                <a:latin typeface="Arial"/>
                <a:ea typeface="Helvetica Neue"/>
              </a:rPr>
              <a:t>($114,516   vs   $60,000  =  $54,516 difference)</a:t>
            </a:r>
            <a:endParaRPr b="0" lang="en-US" sz="2600" strike="noStrike" u="none">
              <a:solidFill>
                <a:srgbClr val="000000"/>
              </a:solidFill>
              <a:uFillTx/>
              <a:latin typeface="Arial"/>
            </a:endParaRPr>
          </a:p>
          <a:p>
            <a:pPr defTabSz="914400">
              <a:lnSpc>
                <a:spcPct val="100000"/>
              </a:lnSpc>
            </a:pPr>
            <a:endParaRPr b="0" lang="en-US" sz="2000" strike="noStrike" u="none">
              <a:solidFill>
                <a:srgbClr val="000000"/>
              </a:solidFill>
              <a:uFillTx/>
              <a:latin typeface="Arial"/>
            </a:endParaRPr>
          </a:p>
          <a:p>
            <a:pPr algn="ctr" defTabSz="914400">
              <a:lnSpc>
                <a:spcPct val="100000"/>
              </a:lnSpc>
            </a:pPr>
            <a:endParaRPr b="0" lang="en-US" sz="3600" strike="noStrike" u="none">
              <a:solidFill>
                <a:srgbClr val="000000"/>
              </a:solidFill>
              <a:uFillTx/>
              <a:latin typeface="Arial"/>
            </a:endParaRPr>
          </a:p>
          <a:p>
            <a:pPr algn="ctr" defTabSz="914400">
              <a:lnSpc>
                <a:spcPct val="100000"/>
              </a:lnSpc>
            </a:pPr>
            <a:r>
              <a:rPr b="1" lang="en-US" sz="3600" strike="noStrike" u="none">
                <a:solidFill>
                  <a:srgbClr val="000000"/>
                </a:solidFill>
                <a:uFillTx/>
                <a:latin typeface="Arial"/>
                <a:ea typeface="Helvetica Neue"/>
              </a:rPr>
              <a:t>$300</a:t>
            </a:r>
            <a:r>
              <a:rPr b="0" lang="en-US" sz="3600" strike="noStrike" u="none">
                <a:solidFill>
                  <a:srgbClr val="000000"/>
                </a:solidFill>
                <a:uFillTx/>
                <a:latin typeface="Arial"/>
                <a:ea typeface="Helvetica Neue"/>
              </a:rPr>
              <a:t> at 5%: </a:t>
            </a:r>
            <a:r>
              <a:rPr b="1" lang="en-US" sz="3600" strike="noStrike" u="none">
                <a:solidFill>
                  <a:srgbClr val="000000"/>
                </a:solidFill>
                <a:uFillTx/>
                <a:latin typeface="Arial"/>
                <a:ea typeface="Helvetica Neue"/>
              </a:rPr>
              <a:t>$466 in yr 5</a:t>
            </a:r>
            <a:r>
              <a:rPr b="0" lang="en-US" sz="3600" strike="noStrike" u="none">
                <a:solidFill>
                  <a:srgbClr val="000000"/>
                </a:solidFill>
                <a:uFillTx/>
                <a:latin typeface="Arial"/>
                <a:ea typeface="Helvetica Neue"/>
              </a:rPr>
              <a:t>     </a:t>
            </a:r>
            <a:r>
              <a:rPr b="1" lang="en-US" sz="3600" strike="noStrike" u="none">
                <a:solidFill>
                  <a:srgbClr val="000000"/>
                </a:solidFill>
                <a:uFillTx/>
                <a:latin typeface="Arial"/>
                <a:ea typeface="Helvetica Neue"/>
              </a:rPr>
              <a:t>$1,017 in yr 25</a:t>
            </a:r>
            <a:endParaRPr b="0" lang="en-US" sz="3600" strike="noStrike" u="none">
              <a:solidFill>
                <a:srgbClr val="000000"/>
              </a:solidFill>
              <a:uFillTx/>
              <a:latin typeface="Arial"/>
            </a:endParaRPr>
          </a:p>
          <a:p>
            <a:pPr algn="ctr" defTabSz="914400">
              <a:lnSpc>
                <a:spcPct val="100000"/>
              </a:lnSpc>
            </a:pPr>
            <a:r>
              <a:rPr b="1" lang="en-US" sz="2600" strike="noStrike" u="none">
                <a:solidFill>
                  <a:srgbClr val="000000"/>
                </a:solidFill>
                <a:uFillTx/>
                <a:latin typeface="Arial"/>
                <a:ea typeface="Helvetica Neue"/>
              </a:rPr>
              <a:t>($179,076   vs   $90,000  =  $79,076 difference)</a:t>
            </a:r>
            <a:endParaRPr b="0" lang="en-US" sz="2600" strike="noStrike" u="none">
              <a:solidFill>
                <a:srgbClr val="000000"/>
              </a:solidFill>
              <a:uFillTx/>
              <a:latin typeface="Arial"/>
            </a:endParaRPr>
          </a:p>
          <a:p>
            <a:pPr defTabSz="914400">
              <a:lnSpc>
                <a:spcPct val="100000"/>
              </a:lnSpc>
            </a:pPr>
            <a:endParaRPr b="0" lang="en-US" sz="3600" strike="noStrike" u="none">
              <a:solidFill>
                <a:srgbClr val="000000"/>
              </a:solidFill>
              <a:uFillTx/>
              <a:latin typeface="Arial"/>
            </a:endParaRPr>
          </a:p>
          <a:p>
            <a:pPr defTabSz="914400">
              <a:lnSpc>
                <a:spcPct val="100000"/>
              </a:lnSpc>
            </a:pPr>
            <a:r>
              <a:rPr b="0" lang="en-US" sz="3600" strike="noStrike" u="none">
                <a:solidFill>
                  <a:srgbClr val="000000"/>
                </a:solidFill>
                <a:uFillTx/>
                <a:latin typeface="Arial"/>
                <a:ea typeface="Helvetica Neue"/>
              </a:rPr>
              <a:t>            </a:t>
            </a:r>
            <a:endParaRPr b="0" lang="en-US" sz="3600" strike="noStrike" u="none">
              <a:solidFill>
                <a:srgbClr val="000000"/>
              </a:solidFill>
              <a:uFillTx/>
              <a:latin typeface="Arial"/>
            </a:endParaRPr>
          </a:p>
        </p:txBody>
      </p:sp>
      <p:sp>
        <p:nvSpPr>
          <p:cNvPr id="1065" name="3. Discuss our expansion plans to train affiliates who can make 3-5k per month part time working from home; and full time solar advisors who can make a multiple six-figure income. 5"/>
          <p:cNvSpPr/>
          <p:nvPr/>
        </p:nvSpPr>
        <p:spPr>
          <a:xfrm>
            <a:off x="124920" y="4037040"/>
            <a:ext cx="11825280" cy="4921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6" name="shutterstock_2137449277 [Converted].png 5" descr="shutterstock_2137449277 [Converted].png"/>
          <p:cNvPicPr/>
          <p:nvPr/>
        </p:nvPicPr>
        <p:blipFill>
          <a:blip r:embed="rId1">
            <a:alphaModFix amt="35000"/>
          </a:blip>
          <a:stretch/>
        </p:blipFill>
        <p:spPr>
          <a:xfrm>
            <a:off x="-22320" y="-892800"/>
            <a:ext cx="12219840" cy="8626680"/>
          </a:xfrm>
          <a:prstGeom prst="rect">
            <a:avLst/>
          </a:prstGeom>
          <a:ln w="12600">
            <a:noFill/>
          </a:ln>
        </p:spPr>
      </p:pic>
      <p:pic>
        <p:nvPicPr>
          <p:cNvPr id="1067" name="bottom shape.png 5" descr="bottom shape.png"/>
          <p:cNvPicPr/>
          <p:nvPr/>
        </p:nvPicPr>
        <p:blipFill>
          <a:blip r:embed="rId2"/>
          <a:stretch/>
        </p:blipFill>
        <p:spPr>
          <a:xfrm rot="21487200">
            <a:off x="-3012480" y="4678560"/>
            <a:ext cx="15933600" cy="2907720"/>
          </a:xfrm>
          <a:prstGeom prst="rect">
            <a:avLst/>
          </a:prstGeom>
          <a:ln w="12600">
            <a:noFill/>
          </a:ln>
          <a:effectLst>
            <a:outerShdw blurRad="800280" dir="5400000" dist="25560" rotWithShape="0">
              <a:srgbClr val="f0563d">
                <a:alpha val="68000"/>
              </a:srgbClr>
            </a:outerShdw>
          </a:effectLst>
        </p:spPr>
      </p:pic>
      <p:grpSp>
        <p:nvGrpSpPr>
          <p:cNvPr id="1068" name="Group 14"/>
          <p:cNvGrpSpPr/>
          <p:nvPr/>
        </p:nvGrpSpPr>
        <p:grpSpPr>
          <a:xfrm>
            <a:off x="6165360" y="847440"/>
            <a:ext cx="2544840" cy="509040"/>
            <a:chOff x="6165360" y="847440"/>
            <a:chExt cx="2544840" cy="509040"/>
          </a:xfrm>
        </p:grpSpPr>
        <p:sp>
          <p:nvSpPr>
            <p:cNvPr id="1069" name="Line 49"/>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70" name="Line 50"/>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71" name="Line 51"/>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072" name="Group 15"/>
          <p:cNvGrpSpPr/>
          <p:nvPr/>
        </p:nvGrpSpPr>
        <p:grpSpPr>
          <a:xfrm>
            <a:off x="4408560" y="1990080"/>
            <a:ext cx="6085800" cy="2621520"/>
            <a:chOff x="4408560" y="1990080"/>
            <a:chExt cx="6085800" cy="2621520"/>
          </a:xfrm>
        </p:grpSpPr>
        <p:sp>
          <p:nvSpPr>
            <p:cNvPr id="1073" name="Line 52"/>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074" name="Line 53"/>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075" name="Line 54"/>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076" name="Line 55"/>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077" name="Line 56"/>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078" name="Line 57"/>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079" name="Group 16"/>
          <p:cNvGrpSpPr/>
          <p:nvPr/>
        </p:nvGrpSpPr>
        <p:grpSpPr>
          <a:xfrm>
            <a:off x="6165360" y="1467000"/>
            <a:ext cx="2544840" cy="3670920"/>
            <a:chOff x="6165360" y="1467000"/>
            <a:chExt cx="2544840" cy="3670920"/>
          </a:xfrm>
        </p:grpSpPr>
        <p:sp>
          <p:nvSpPr>
            <p:cNvPr id="1080" name="Line 58"/>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81" name="Line 59"/>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082" name="Line 60"/>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083" name="Our Responsibilities: 4"/>
          <p:cNvSpPr/>
          <p:nvPr/>
        </p:nvSpPr>
        <p:spPr>
          <a:xfrm>
            <a:off x="495720" y="836640"/>
            <a:ext cx="6549480" cy="273240"/>
          </a:xfrm>
          <a:prstGeom prst="rect">
            <a:avLst/>
          </a:prstGeom>
          <a:noFill/>
          <a:ln w="12600">
            <a:noFill/>
          </a:ln>
        </p:spPr>
        <p:style>
          <a:lnRef idx="0"/>
          <a:fillRef idx="0"/>
          <a:effectRef idx="0"/>
          <a:fontRef idx="minor"/>
        </p:style>
        <p:txBody>
          <a:bodyPr lIns="27720" rIns="27720" tIns="27720" bIns="27720" anchor="ctr">
            <a:spAutoFit/>
          </a:bodyPr>
          <a:p>
            <a:pPr>
              <a:lnSpc>
                <a:spcPct val="100000"/>
              </a:lnSpc>
            </a:pPr>
            <a:endParaRPr b="1" lang="en-US" sz="1900" strike="noStrike" u="none">
              <a:solidFill>
                <a:srgbClr val="ffffff"/>
              </a:solidFill>
              <a:uFillTx/>
              <a:latin typeface="Arial"/>
              <a:ea typeface="Arial"/>
            </a:endParaRPr>
          </a:p>
        </p:txBody>
      </p:sp>
      <p:sp>
        <p:nvSpPr>
          <p:cNvPr id="1084" name="2. Share how we save homeowners tens of thousands of dollars, by switching to solar (and our $1,000 referral program) 5"/>
          <p:cNvSpPr/>
          <p:nvPr/>
        </p:nvSpPr>
        <p:spPr>
          <a:xfrm>
            <a:off x="495720" y="2443680"/>
            <a:ext cx="11113920" cy="285480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tabLst>
                <a:tab algn="l" pos="0"/>
              </a:tabLst>
            </a:pPr>
            <a:endParaRPr b="0" lang="en-US" sz="3600" strike="noStrike" u="none">
              <a:solidFill>
                <a:srgbClr val="000000"/>
              </a:solidFill>
              <a:uFillTx/>
              <a:latin typeface="Arial"/>
            </a:endParaRPr>
          </a:p>
          <a:p>
            <a:pPr algn="ctr" defTabSz="914400">
              <a:lnSpc>
                <a:spcPct val="100000"/>
              </a:lnSpc>
              <a:tabLst>
                <a:tab algn="l" pos="0"/>
              </a:tabLst>
            </a:pPr>
            <a:r>
              <a:rPr b="1" lang="en-PH" sz="4400" strike="noStrike" u="none">
                <a:solidFill>
                  <a:srgbClr val="000000"/>
                </a:solidFill>
                <a:uFillTx/>
                <a:latin typeface="Arial"/>
                <a:ea typeface="Helvetica Neue"/>
              </a:rPr>
              <a:t>Any questions so far? </a:t>
            </a:r>
            <a:endParaRPr b="0" lang="en-US" sz="4400" strike="noStrike" u="none">
              <a:solidFill>
                <a:srgbClr val="000000"/>
              </a:solidFill>
              <a:uFillTx/>
              <a:latin typeface="Arial"/>
            </a:endParaRPr>
          </a:p>
          <a:p>
            <a:pPr defTabSz="914400">
              <a:lnSpc>
                <a:spcPct val="100000"/>
              </a:lnSpc>
              <a:tabLst>
                <a:tab algn="l" pos="0"/>
              </a:tabLst>
            </a:pPr>
            <a:endParaRPr b="0" lang="en-US" sz="3600" strike="noStrike" u="none">
              <a:solidFill>
                <a:srgbClr val="000000"/>
              </a:solidFill>
              <a:uFillTx/>
              <a:latin typeface="Arial"/>
            </a:endParaRPr>
          </a:p>
          <a:p>
            <a:pPr defTabSz="914400">
              <a:lnSpc>
                <a:spcPct val="100000"/>
              </a:lnSpc>
              <a:tabLst>
                <a:tab algn="l" pos="0"/>
              </a:tabLst>
            </a:pPr>
            <a:endParaRPr b="0" lang="en-US" sz="3600" strike="noStrike" u="none">
              <a:solidFill>
                <a:srgbClr val="000000"/>
              </a:solidFill>
              <a:uFillTx/>
              <a:latin typeface="Arial"/>
            </a:endParaRPr>
          </a:p>
          <a:p>
            <a:pPr algn="ctr" defTabSz="914400">
              <a:lnSpc>
                <a:spcPct val="100000"/>
              </a:lnSpc>
              <a:tabLst>
                <a:tab algn="l" pos="0"/>
              </a:tabLst>
            </a:pP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5" name="Google Shape;176;p11" descr=""/>
          <p:cNvPicPr/>
          <p:nvPr/>
        </p:nvPicPr>
        <p:blipFill>
          <a:blip r:embed="rId1"/>
          <a:stretch/>
        </p:blipFill>
        <p:spPr>
          <a:xfrm>
            <a:off x="0" y="0"/>
            <a:ext cx="12175560" cy="6841440"/>
          </a:xfrm>
          <a:prstGeom prst="rect">
            <a:avLst/>
          </a:prstGeom>
          <a:ln w="0">
            <a:noFill/>
          </a:ln>
        </p:spPr>
      </p:pic>
      <p:grpSp>
        <p:nvGrpSpPr>
          <p:cNvPr id="1086" name="Grupo 5"/>
          <p:cNvGrpSpPr/>
          <p:nvPr/>
        </p:nvGrpSpPr>
        <p:grpSpPr>
          <a:xfrm>
            <a:off x="0" y="0"/>
            <a:ext cx="12175560" cy="6841440"/>
            <a:chOff x="0" y="0"/>
            <a:chExt cx="12175560" cy="6841440"/>
          </a:xfrm>
        </p:grpSpPr>
        <p:pic>
          <p:nvPicPr>
            <p:cNvPr id="1087" name="Google Shape;177;p11" descr=""/>
            <p:cNvPicPr/>
            <p:nvPr/>
          </p:nvPicPr>
          <p:blipFill>
            <a:blip r:embed="rId2"/>
            <a:stretch/>
          </p:blipFill>
          <p:spPr>
            <a:xfrm>
              <a:off x="0" y="0"/>
              <a:ext cx="12175560" cy="6841440"/>
            </a:xfrm>
            <a:prstGeom prst="rect">
              <a:avLst/>
            </a:prstGeom>
            <a:ln w="0">
              <a:noFill/>
            </a:ln>
          </p:spPr>
        </p:pic>
        <p:sp>
          <p:nvSpPr>
            <p:cNvPr id="1088" name="Rectángulo 2"/>
            <p:cNvSpPr/>
            <p:nvPr/>
          </p:nvSpPr>
          <p:spPr>
            <a:xfrm>
              <a:off x="10428840" y="6157800"/>
              <a:ext cx="1324440" cy="457920"/>
            </a:xfrm>
            <a:prstGeom prst="rect">
              <a:avLst/>
            </a:prstGeom>
            <a:solidFill>
              <a:schemeClr val="lt1"/>
            </a:solidFill>
            <a:ln w="12600">
              <a:noFill/>
            </a:ln>
          </p:spPr>
          <p:style>
            <a:lnRef idx="0"/>
            <a:fillRef idx="0"/>
            <a:effectRef idx="0"/>
            <a:fontRef idx="minor"/>
          </p:style>
          <p:txBody>
            <a:bodyPr lIns="90000" rIns="90000" tIns="45000" bIns="45000" anchor="ctr">
              <a:noAutofit/>
            </a:bodyPr>
            <a:p>
              <a:pPr>
                <a:lnSpc>
                  <a:spcPct val="100000"/>
                </a:lnSpc>
              </a:pPr>
              <a:endParaRPr b="0" lang="es-US" sz="1800" strike="noStrike" u="none">
                <a:solidFill>
                  <a:srgbClr val="ffffff"/>
                </a:solidFill>
                <a:uFillTx/>
                <a:latin typeface="Calibri"/>
                <a:ea typeface="DejaVu Sans"/>
              </a:endParaRPr>
            </a:p>
          </p:txBody>
        </p:sp>
      </p:grpSp>
      <p:sp>
        <p:nvSpPr>
          <p:cNvPr id="1089" name="Google Shape;178;p11"/>
          <p:cNvSpPr/>
          <p:nvPr/>
        </p:nvSpPr>
        <p:spPr>
          <a:xfrm>
            <a:off x="4215600" y="4514040"/>
            <a:ext cx="7888680" cy="19184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0" lang="en-US" sz="2400" strike="noStrike" u="none">
                <a:solidFill>
                  <a:srgbClr val="000000"/>
                </a:solidFill>
                <a:uFillTx/>
                <a:latin typeface="Arial"/>
                <a:ea typeface="DejaVu Sans"/>
              </a:rPr>
              <a:t>If your electric company offered to put solar panels       on your roof, </a:t>
            </a:r>
            <a:r>
              <a:rPr b="1" lang="en-US" sz="2400" strike="noStrike" u="none">
                <a:solidFill>
                  <a:srgbClr val="000000"/>
                </a:solidFill>
                <a:uFillTx/>
                <a:latin typeface="Arial"/>
                <a:ea typeface="DejaVu Sans"/>
              </a:rPr>
              <a:t>guaranteed</a:t>
            </a:r>
            <a:r>
              <a:rPr b="0" lang="en-US" sz="2400" strike="noStrike" u="none">
                <a:solidFill>
                  <a:srgbClr val="000000"/>
                </a:solidFill>
                <a:uFillTx/>
                <a:latin typeface="Arial"/>
                <a:ea typeface="DejaVu Sans"/>
              </a:rPr>
              <a:t> you the </a:t>
            </a:r>
            <a:r>
              <a:rPr b="1" lang="en-US" sz="2400" strike="noStrike" u="none">
                <a:solidFill>
                  <a:srgbClr val="000000"/>
                </a:solidFill>
                <a:uFillTx/>
                <a:latin typeface="Arial"/>
                <a:ea typeface="DejaVu Sans"/>
              </a:rPr>
              <a:t>same amount of electricity </a:t>
            </a:r>
            <a:r>
              <a:rPr b="0" lang="en-US" sz="2400" strike="noStrike" u="none">
                <a:solidFill>
                  <a:srgbClr val="000000"/>
                </a:solidFill>
                <a:uFillTx/>
                <a:latin typeface="Arial"/>
                <a:ea typeface="DejaVu Sans"/>
              </a:rPr>
              <a:t>you currently use, but for a </a:t>
            </a:r>
            <a:r>
              <a:rPr b="1" lang="en-US" sz="2400" strike="noStrike" u="none">
                <a:solidFill>
                  <a:srgbClr val="000000"/>
                </a:solidFill>
                <a:uFillTx/>
                <a:latin typeface="Arial"/>
                <a:ea typeface="DejaVu Sans"/>
              </a:rPr>
              <a:t>lower fixed monthly payment </a:t>
            </a:r>
            <a:r>
              <a:rPr b="0" lang="en-US" sz="2400" strike="noStrike" u="none">
                <a:solidFill>
                  <a:srgbClr val="000000"/>
                </a:solidFill>
                <a:uFillTx/>
                <a:latin typeface="Arial"/>
                <a:ea typeface="DejaVu Sans"/>
              </a:rPr>
              <a:t>&amp; it </a:t>
            </a:r>
            <a:r>
              <a:rPr b="1" lang="en-US" sz="2400" strike="noStrike" u="none">
                <a:solidFill>
                  <a:srgbClr val="000000"/>
                </a:solidFill>
                <a:uFillTx/>
                <a:latin typeface="Arial"/>
                <a:ea typeface="DejaVu Sans"/>
              </a:rPr>
              <a:t>saved you tens of thousands of dollars</a:t>
            </a:r>
            <a:r>
              <a:rPr b="0" lang="en-US" sz="2400" strike="noStrike" u="none">
                <a:solidFill>
                  <a:srgbClr val="000000"/>
                </a:solidFill>
                <a:uFillTx/>
                <a:latin typeface="Arial"/>
                <a:ea typeface="DejaVu Sans"/>
              </a:rPr>
              <a:t>, would you be open to switching to solar energy? </a:t>
            </a:r>
            <a:endParaRPr b="0" lang="en-US" sz="2400" strike="noStrike" u="none">
              <a:solidFill>
                <a:srgbClr val="000000"/>
              </a:solidFill>
              <a:uFillTx/>
              <a:latin typeface="Arial"/>
            </a:endParaRPr>
          </a:p>
        </p:txBody>
      </p:sp>
      <p:sp>
        <p:nvSpPr>
          <p:cNvPr id="1090" name="Google Shape;179;p11"/>
          <p:cNvSpPr/>
          <p:nvPr/>
        </p:nvSpPr>
        <p:spPr>
          <a:xfrm>
            <a:off x="272880" y="505080"/>
            <a:ext cx="3349080" cy="109872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091" name="Google Shape;180;p11"/>
          <p:cNvSpPr/>
          <p:nvPr/>
        </p:nvSpPr>
        <p:spPr>
          <a:xfrm>
            <a:off x="422280" y="542520"/>
            <a:ext cx="291420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en-US" sz="2400" strike="noStrike" u="none">
                <a:solidFill>
                  <a:srgbClr val="ffffff"/>
                </a:solidFill>
                <a:uFillTx/>
                <a:latin typeface="Calibri"/>
                <a:ea typeface="Calibri"/>
              </a:rPr>
              <a:t>CLIENT TESTIMONIAL</a:t>
            </a:r>
            <a:endParaRPr b="0" lang="en-US" sz="2400" strike="noStrike" u="none">
              <a:solidFill>
                <a:srgbClr val="000000"/>
              </a:solidFill>
              <a:uFillTx/>
              <a:latin typeface="Arial"/>
            </a:endParaRPr>
          </a:p>
        </p:txBody>
      </p:sp>
      <p:sp>
        <p:nvSpPr>
          <p:cNvPr id="1092" name="Google Shape;181;p11"/>
          <p:cNvSpPr/>
          <p:nvPr/>
        </p:nvSpPr>
        <p:spPr>
          <a:xfrm>
            <a:off x="422280" y="1062720"/>
            <a:ext cx="2710800" cy="6994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en-US" sz="2000" strike="noStrike" u="none">
                <a:solidFill>
                  <a:srgbClr val="ffffff"/>
                </a:solidFill>
                <a:uFillTx/>
                <a:latin typeface="Calibri"/>
                <a:ea typeface="Calibri"/>
              </a:rPr>
              <a:t>HECTOR &amp; MARIA PEREZ, ORLANDO FL.</a:t>
            </a:r>
            <a:endParaRPr b="0" lang="en-US" sz="2000" strike="noStrike" u="none">
              <a:solidFill>
                <a:srgbClr val="000000"/>
              </a:solidFill>
              <a:uFillTx/>
              <a:latin typeface="Arial"/>
            </a:endParaRPr>
          </a:p>
        </p:txBody>
      </p:sp>
      <p:cxnSp>
        <p:nvCxnSpPr>
          <p:cNvPr id="1093" name="Google Shape;182;p11"/>
          <p:cNvCxnSpPr/>
          <p:nvPr/>
        </p:nvCxnSpPr>
        <p:spPr>
          <a:xfrm>
            <a:off x="533160" y="1024200"/>
            <a:ext cx="2632680" cy="16560"/>
          </a:xfrm>
          <a:prstGeom prst="straightConnector1">
            <a:avLst/>
          </a:prstGeom>
          <a:ln w="19080">
            <a:solidFill>
              <a:srgbClr val="000000"/>
            </a:solidFill>
            <a:miter/>
          </a:ln>
        </p:spPr>
      </p:cxnSp>
      <p:sp>
        <p:nvSpPr>
          <p:cNvPr id="1094" name="Google Shape;183;p11"/>
          <p:cNvSpPr/>
          <p:nvPr/>
        </p:nvSpPr>
        <p:spPr>
          <a:xfrm>
            <a:off x="272880" y="3671640"/>
            <a:ext cx="3444120" cy="109872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095" name="Google Shape;185;p11"/>
          <p:cNvSpPr/>
          <p:nvPr/>
        </p:nvSpPr>
        <p:spPr>
          <a:xfrm>
            <a:off x="2437920" y="3565440"/>
            <a:ext cx="762840" cy="6382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200" strike="noStrike" u="none">
                <a:solidFill>
                  <a:srgbClr val="ffffff"/>
                </a:solidFill>
                <a:uFillTx/>
                <a:latin typeface="Calibri"/>
                <a:ea typeface="Calibri"/>
              </a:rPr>
              <a:t>NEW SOLAR BILL</a:t>
            </a:r>
            <a:endParaRPr b="0" lang="en-US" sz="1200" strike="noStrike" u="none">
              <a:solidFill>
                <a:srgbClr val="000000"/>
              </a:solidFill>
              <a:uFillTx/>
              <a:latin typeface="Arial"/>
            </a:endParaRPr>
          </a:p>
        </p:txBody>
      </p:sp>
      <p:sp>
        <p:nvSpPr>
          <p:cNvPr id="1096" name="Google Shape;186;p11"/>
          <p:cNvSpPr/>
          <p:nvPr/>
        </p:nvSpPr>
        <p:spPr>
          <a:xfrm>
            <a:off x="88560" y="4174920"/>
            <a:ext cx="4060440" cy="6994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2000" strike="noStrike" u="none">
                <a:solidFill>
                  <a:srgbClr val="ffffff"/>
                </a:solidFill>
                <a:uFillTx/>
                <a:latin typeface="Calibri"/>
                <a:ea typeface="Calibri"/>
              </a:rPr>
              <a:t>INITIAL MONTHLY SAVINGS:</a:t>
            </a:r>
            <a:endParaRPr b="0" lang="en-US" sz="2000" strike="noStrike" u="none">
              <a:solidFill>
                <a:srgbClr val="000000"/>
              </a:solidFill>
              <a:uFillTx/>
              <a:latin typeface="Arial"/>
            </a:endParaRPr>
          </a:p>
          <a:p>
            <a:pPr algn="ctr" defTabSz="914400">
              <a:lnSpc>
                <a:spcPct val="100000"/>
              </a:lnSpc>
              <a:tabLst>
                <a:tab algn="l" pos="0"/>
              </a:tabLst>
            </a:pPr>
            <a:r>
              <a:rPr b="1" lang="en-US" sz="2000" strike="noStrike" u="none">
                <a:solidFill>
                  <a:srgbClr val="ffffff"/>
                </a:solidFill>
                <a:uFillTx/>
                <a:latin typeface="Calibri"/>
                <a:ea typeface="Calibri"/>
              </a:rPr>
              <a:t>$132.00</a:t>
            </a:r>
            <a:endParaRPr b="0" lang="en-US" sz="2000" strike="noStrike" u="none">
              <a:solidFill>
                <a:srgbClr val="000000"/>
              </a:solidFill>
              <a:uFillTx/>
              <a:latin typeface="Arial"/>
            </a:endParaRPr>
          </a:p>
        </p:txBody>
      </p:sp>
      <p:sp>
        <p:nvSpPr>
          <p:cNvPr id="1097" name="Google Shape;190;p11"/>
          <p:cNvSpPr/>
          <p:nvPr/>
        </p:nvSpPr>
        <p:spPr>
          <a:xfrm>
            <a:off x="1550880" y="1937880"/>
            <a:ext cx="934200" cy="22140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098" name="Google Shape;191;p11"/>
          <p:cNvSpPr/>
          <p:nvPr/>
        </p:nvSpPr>
        <p:spPr>
          <a:xfrm>
            <a:off x="2409840" y="2690640"/>
            <a:ext cx="934200" cy="12204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099" name="Google Shape;192;p11"/>
          <p:cNvSpPr/>
          <p:nvPr/>
        </p:nvSpPr>
        <p:spPr>
          <a:xfrm>
            <a:off x="1434600" y="1927800"/>
            <a:ext cx="934200" cy="3333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600" strike="noStrike" u="none">
                <a:solidFill>
                  <a:srgbClr val="ffffff"/>
                </a:solidFill>
                <a:uFillTx/>
                <a:latin typeface="Calibri"/>
                <a:ea typeface="Calibri"/>
              </a:rPr>
              <a:t>$281.00</a:t>
            </a:r>
            <a:endParaRPr b="0" lang="en-US" sz="1600" strike="noStrike" u="none">
              <a:solidFill>
                <a:srgbClr val="000000"/>
              </a:solidFill>
              <a:uFillTx/>
              <a:latin typeface="Arial"/>
            </a:endParaRPr>
          </a:p>
        </p:txBody>
      </p:sp>
      <p:sp>
        <p:nvSpPr>
          <p:cNvPr id="1100" name="Google Shape;193;p11"/>
          <p:cNvSpPr/>
          <p:nvPr/>
        </p:nvSpPr>
        <p:spPr>
          <a:xfrm>
            <a:off x="2301840" y="2609640"/>
            <a:ext cx="1044360" cy="3333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600" strike="noStrike" u="none">
                <a:solidFill>
                  <a:srgbClr val="ffffff"/>
                </a:solidFill>
                <a:uFillTx/>
                <a:latin typeface="Calibri"/>
                <a:ea typeface="Calibri"/>
              </a:rPr>
              <a:t>$149.00</a:t>
            </a:r>
            <a:endParaRPr b="0" lang="en-US" sz="1600" strike="noStrike" u="none">
              <a:solidFill>
                <a:srgbClr val="000000"/>
              </a:solidFill>
              <a:uFillTx/>
              <a:latin typeface="Arial"/>
            </a:endParaRPr>
          </a:p>
        </p:txBody>
      </p:sp>
      <p:sp>
        <p:nvSpPr>
          <p:cNvPr id="1101" name="Google Shape;194;p11"/>
          <p:cNvSpPr/>
          <p:nvPr/>
        </p:nvSpPr>
        <p:spPr>
          <a:xfrm>
            <a:off x="88560" y="4856040"/>
            <a:ext cx="3955680" cy="1396080"/>
          </a:xfrm>
          <a:prstGeom prst="rect">
            <a:avLst/>
          </a:prstGeom>
          <a:solidFill>
            <a:schemeClr val="lt1"/>
          </a:solidFill>
          <a:ln w="0">
            <a:noFill/>
          </a:ln>
        </p:spPr>
        <p:style>
          <a:lnRef idx="0"/>
          <a:fillRef idx="0"/>
          <a:effectRef idx="0"/>
          <a:fontRef idx="minor"/>
        </p:style>
        <p:txBody>
          <a:bodyPr lIns="90000" rIns="90000" tIns="91440" bIns="91440" anchor="ctr">
            <a:noAutofit/>
          </a:bodyPr>
          <a:p>
            <a:pPr>
              <a:lnSpc>
                <a:spcPct val="100000"/>
              </a:lnSpc>
            </a:pPr>
            <a:endParaRPr b="0" lang="en-US" sz="1400" strike="noStrike" u="none">
              <a:solidFill>
                <a:srgbClr val="000000"/>
              </a:solidFill>
              <a:uFillTx/>
              <a:latin typeface="Arial"/>
              <a:ea typeface="DejaVu Sans"/>
            </a:endParaRPr>
          </a:p>
        </p:txBody>
      </p:sp>
      <p:sp>
        <p:nvSpPr>
          <p:cNvPr id="1102" name="Google Shape;196;p11"/>
          <p:cNvSpPr/>
          <p:nvPr/>
        </p:nvSpPr>
        <p:spPr>
          <a:xfrm>
            <a:off x="108360" y="5010480"/>
            <a:ext cx="4646520" cy="10004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tabLst>
                <a:tab algn="l" pos="0"/>
              </a:tabLst>
            </a:pPr>
            <a:r>
              <a:rPr b="1" lang="en-US" sz="1700" strike="noStrike" u="none">
                <a:solidFill>
                  <a:srgbClr val="000000"/>
                </a:solidFill>
                <a:uFillTx/>
                <a:latin typeface="Calibri"/>
                <a:ea typeface="Calibri"/>
              </a:rPr>
              <a:t>*30YR ELECTRICITY SAVINGS.....$97,159</a:t>
            </a:r>
            <a:endParaRPr b="0" lang="en-US" sz="1700" strike="noStrike" u="none">
              <a:solidFill>
                <a:srgbClr val="000000"/>
              </a:solidFill>
              <a:uFillTx/>
              <a:latin typeface="Arial"/>
            </a:endParaRPr>
          </a:p>
          <a:p>
            <a:pPr defTabSz="914400">
              <a:lnSpc>
                <a:spcPct val="100000"/>
              </a:lnSpc>
              <a:tabLst>
                <a:tab algn="l" pos="0"/>
              </a:tabLst>
            </a:pPr>
            <a:r>
              <a:rPr b="1" lang="en-US" sz="1700" strike="noStrike" u="none">
                <a:solidFill>
                  <a:srgbClr val="000000"/>
                </a:solidFill>
                <a:uFillTx/>
                <a:latin typeface="Calibri"/>
                <a:ea typeface="Calibri"/>
              </a:rPr>
              <a:t>*10% HOME VALUE INCREASE…$45,228</a:t>
            </a:r>
            <a:endParaRPr b="0" lang="en-US" sz="1700" strike="noStrike" u="none">
              <a:solidFill>
                <a:srgbClr val="000000"/>
              </a:solidFill>
              <a:uFillTx/>
              <a:latin typeface="Arial"/>
            </a:endParaRPr>
          </a:p>
          <a:p>
            <a:pPr defTabSz="914400">
              <a:lnSpc>
                <a:spcPct val="100000"/>
              </a:lnSpc>
              <a:tabLst>
                <a:tab algn="l" pos="0"/>
              </a:tabLst>
            </a:pPr>
            <a:r>
              <a:rPr b="1" lang="en-US" sz="1700" strike="noStrike" u="sng">
                <a:solidFill>
                  <a:srgbClr val="000000"/>
                </a:solidFill>
                <a:uFillTx/>
                <a:latin typeface="Calibri"/>
                <a:ea typeface="Calibri"/>
              </a:rPr>
              <a:t>*30% GOV’T TAX CREDIT...........$13,846</a:t>
            </a:r>
            <a:endParaRPr b="0" lang="en-US" sz="1700" strike="noStrike" u="none">
              <a:solidFill>
                <a:srgbClr val="000000"/>
              </a:solidFill>
              <a:uFillTx/>
              <a:latin typeface="Arial"/>
            </a:endParaRPr>
          </a:p>
          <a:p>
            <a:pPr defTabSz="914400">
              <a:lnSpc>
                <a:spcPct val="100000"/>
              </a:lnSpc>
              <a:tabLst>
                <a:tab algn="l" pos="0"/>
              </a:tabLst>
            </a:pPr>
            <a:r>
              <a:rPr b="1" lang="en-US" sz="1700" strike="noStrike" u="none">
                <a:solidFill>
                  <a:srgbClr val="ff0000"/>
                </a:solidFill>
                <a:uFillTx/>
                <a:latin typeface="Calibri"/>
                <a:ea typeface="Calibri"/>
              </a:rPr>
              <a:t>TOTAL FINANCIAL BENEFIT =      $156,233</a:t>
            </a:r>
            <a:endParaRPr b="0" lang="en-US" sz="1700" strike="noStrike" u="none">
              <a:solidFill>
                <a:srgbClr val="000000"/>
              </a:solidFill>
              <a:uFillTx/>
              <a:latin typeface="Arial"/>
            </a:endParaRPr>
          </a:p>
          <a:p>
            <a:pPr algn="ctr" defTabSz="914400">
              <a:lnSpc>
                <a:spcPct val="100000"/>
              </a:lnSpc>
              <a:tabLst>
                <a:tab algn="l" pos="0"/>
              </a:tabLst>
            </a:pPr>
            <a:endParaRPr b="0" lang="en-US" sz="1400" strike="noStrike" u="none">
              <a:solidFill>
                <a:srgbClr val="000000"/>
              </a:solidFill>
              <a:uFillTx/>
              <a:latin typeface="Arial"/>
            </a:endParaRPr>
          </a:p>
        </p:txBody>
      </p:sp>
      <p:sp>
        <p:nvSpPr>
          <p:cNvPr id="1103" name="TextBox 3"/>
          <p:cNvSpPr/>
          <p:nvPr/>
        </p:nvSpPr>
        <p:spPr>
          <a:xfrm>
            <a:off x="1518480" y="3573720"/>
            <a:ext cx="789120" cy="63828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tabLst>
                <a:tab algn="l" pos="0"/>
              </a:tabLst>
            </a:pPr>
            <a:r>
              <a:rPr b="1" lang="en-US" sz="1200" strike="noStrike" u="none">
                <a:solidFill>
                  <a:srgbClr val="ffffff"/>
                </a:solidFill>
                <a:uFillTx/>
                <a:latin typeface="Calibri"/>
                <a:ea typeface="Calibri"/>
              </a:rPr>
              <a:t>OLD</a:t>
            </a:r>
            <a:endParaRPr b="0" lang="en-US" sz="1200" strike="noStrike" u="none">
              <a:solidFill>
                <a:srgbClr val="000000"/>
              </a:solidFill>
              <a:uFillTx/>
              <a:latin typeface="Arial"/>
            </a:endParaRPr>
          </a:p>
          <a:p>
            <a:pPr algn="ctr" defTabSz="914400">
              <a:lnSpc>
                <a:spcPct val="100000"/>
              </a:lnSpc>
              <a:tabLst>
                <a:tab algn="l" pos="0"/>
              </a:tabLst>
            </a:pPr>
            <a:r>
              <a:rPr b="1" lang="en-US" sz="1200" strike="noStrike" u="none">
                <a:solidFill>
                  <a:srgbClr val="ffffff"/>
                </a:solidFill>
                <a:uFillTx/>
                <a:latin typeface="Calibri"/>
                <a:ea typeface="Calibri"/>
              </a:rPr>
              <a:t> </a:t>
            </a:r>
            <a:r>
              <a:rPr b="1" lang="en-US" sz="1200" strike="noStrike" u="none">
                <a:solidFill>
                  <a:srgbClr val="ffffff"/>
                </a:solidFill>
                <a:uFillTx/>
                <a:latin typeface="Calibri"/>
                <a:ea typeface="Calibri"/>
              </a:rPr>
              <a:t>ELECTRIC</a:t>
            </a:r>
            <a:endParaRPr b="0" lang="en-US" sz="1200" strike="noStrike" u="none">
              <a:solidFill>
                <a:srgbClr val="000000"/>
              </a:solidFill>
              <a:uFillTx/>
              <a:latin typeface="Arial"/>
            </a:endParaRPr>
          </a:p>
          <a:p>
            <a:pPr algn="ctr" defTabSz="914400">
              <a:lnSpc>
                <a:spcPct val="100000"/>
              </a:lnSpc>
              <a:tabLst>
                <a:tab algn="l" pos="0"/>
              </a:tabLst>
            </a:pPr>
            <a:r>
              <a:rPr b="1" lang="en-US" sz="1200" strike="noStrike" u="none">
                <a:solidFill>
                  <a:srgbClr val="ffffff"/>
                </a:solidFill>
                <a:uFillTx/>
                <a:latin typeface="Calibri"/>
                <a:ea typeface="Calibri"/>
              </a:rPr>
              <a:t> </a:t>
            </a:r>
            <a:r>
              <a:rPr b="1" lang="en-US" sz="1200" strike="noStrike" u="none">
                <a:solidFill>
                  <a:srgbClr val="ffffff"/>
                </a:solidFill>
                <a:uFillTx/>
                <a:latin typeface="Calibri"/>
                <a:ea typeface="Calibri"/>
              </a:rPr>
              <a:t>BILL</a:t>
            </a:r>
            <a:endParaRPr b="0" lang="en-US" sz="1200" strike="noStrike" u="none">
              <a:solidFill>
                <a:srgbClr val="000000"/>
              </a:solidFill>
              <a:uFillTx/>
              <a:latin typeface="Arial"/>
            </a:endParaRPr>
          </a:p>
        </p:txBody>
      </p:sp>
      <p:sp>
        <p:nvSpPr>
          <p:cNvPr id="1104" name="TextBox 4"/>
          <p:cNvSpPr/>
          <p:nvPr/>
        </p:nvSpPr>
        <p:spPr>
          <a:xfrm>
            <a:off x="27360" y="6274800"/>
            <a:ext cx="4270320" cy="5929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en-US" sz="1100" strike="noStrike" u="none">
                <a:solidFill>
                  <a:srgbClr val="ffffff"/>
                </a:solidFill>
                <a:uFillTx/>
                <a:latin typeface="Calibri"/>
                <a:ea typeface="Calibri"/>
              </a:rPr>
              <a:t>*30 YR SAVINGS BASED ON 4% AVERAGE INFLATION INCREASES</a:t>
            </a:r>
            <a:endParaRPr b="0" lang="en-US" sz="1100" strike="noStrike" u="none">
              <a:solidFill>
                <a:srgbClr val="000000"/>
              </a:solidFill>
              <a:uFillTx/>
              <a:latin typeface="Arial"/>
            </a:endParaRPr>
          </a:p>
          <a:p>
            <a:pPr defTabSz="914400">
              <a:lnSpc>
                <a:spcPct val="100000"/>
              </a:lnSpc>
              <a:tabLst>
                <a:tab algn="l" pos="0"/>
              </a:tabLst>
            </a:pPr>
            <a:r>
              <a:rPr b="1" lang="en-US" sz="1100" strike="noStrike" u="none">
                <a:solidFill>
                  <a:srgbClr val="ffffff"/>
                </a:solidFill>
                <a:uFillTx/>
                <a:latin typeface="Calibri"/>
                <a:ea typeface="Calibri"/>
              </a:rPr>
              <a:t>*10% AVERAGE HOME APPRECIATION BASED ON GOV’T STUDY</a:t>
            </a:r>
            <a:endParaRPr b="0" lang="en-US" sz="1100" strike="noStrike" u="none">
              <a:solidFill>
                <a:srgbClr val="000000"/>
              </a:solidFill>
              <a:uFillTx/>
              <a:latin typeface="Arial"/>
            </a:endParaRPr>
          </a:p>
          <a:p>
            <a:pPr defTabSz="914400">
              <a:lnSpc>
                <a:spcPct val="100000"/>
              </a:lnSpc>
              <a:tabLst>
                <a:tab algn="l" pos="0"/>
              </a:tabLst>
            </a:pPr>
            <a:r>
              <a:rPr b="1" lang="en-US" sz="1100" strike="noStrike" u="none">
                <a:solidFill>
                  <a:srgbClr val="ffffff"/>
                </a:solidFill>
                <a:uFillTx/>
                <a:latin typeface="Calibri"/>
                <a:ea typeface="Calibri"/>
              </a:rPr>
              <a:t>*30% TAX CREDIT BASED ON SYSTEM COST &amp; QUALIFYING, PER IRS</a:t>
            </a:r>
            <a:endParaRPr b="0" lang="en-US" sz="1100" strike="noStrike" u="none">
              <a:solidFill>
                <a:srgbClr val="000000"/>
              </a:solidFill>
              <a:uFillTx/>
              <a:latin typeface="Arial"/>
            </a:endParaRPr>
          </a:p>
        </p:txBody>
      </p:sp>
    </p:spTree>
  </p:cSld>
  <mc:AlternateContent>
    <mc:Choice Requires="p14">
      <p:transition spd="slow" p14:dur="1500">
        <p:split dir="out" orient="vert"/>
      </p:transition>
    </mc:Choice>
    <mc:Fallback>
      <p:transition spd="slow">
        <p:split dir="out" orient="vert"/>
      </p:transition>
    </mc:Fallback>
  </mc:AlternateContent>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1102">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1102">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1102">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1102">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nodeType="clickEffect" fill="hold" presetClass="entr" presetID="1">
                                  <p:stCondLst>
                                    <p:cond delay="0"/>
                                  </p:stCondLst>
                                  <p:childTnLst>
                                    <p:set>
                                      <p:cBhvr>
                                        <p:cTn id="100" dur="1" fill="hold">
                                          <p:stCondLst>
                                            <p:cond delay="0"/>
                                          </p:stCondLst>
                                        </p:cTn>
                                        <p:tgtEl>
                                          <p:spTgt spid="108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105" name="Grupo 4"/>
          <p:cNvGrpSpPr/>
          <p:nvPr/>
        </p:nvGrpSpPr>
        <p:grpSpPr>
          <a:xfrm>
            <a:off x="0" y="0"/>
            <a:ext cx="12175560" cy="6841440"/>
            <a:chOff x="0" y="0"/>
            <a:chExt cx="12175560" cy="6841440"/>
          </a:xfrm>
        </p:grpSpPr>
        <p:pic>
          <p:nvPicPr>
            <p:cNvPr id="1106" name="Google Shape;201;p12" descr=""/>
            <p:cNvPicPr/>
            <p:nvPr/>
          </p:nvPicPr>
          <p:blipFill>
            <a:blip r:embed="rId1"/>
            <a:stretch/>
          </p:blipFill>
          <p:spPr>
            <a:xfrm>
              <a:off x="0" y="0"/>
              <a:ext cx="12175560" cy="6841440"/>
            </a:xfrm>
            <a:prstGeom prst="rect">
              <a:avLst/>
            </a:prstGeom>
            <a:ln w="0">
              <a:noFill/>
            </a:ln>
          </p:spPr>
        </p:pic>
        <p:sp>
          <p:nvSpPr>
            <p:cNvPr id="1107" name="Rectángulo 1"/>
            <p:cNvSpPr/>
            <p:nvPr/>
          </p:nvSpPr>
          <p:spPr>
            <a:xfrm>
              <a:off x="10266840" y="162000"/>
              <a:ext cx="1256760" cy="523080"/>
            </a:xfrm>
            <a:prstGeom prst="rect">
              <a:avLst/>
            </a:prstGeom>
            <a:solidFill>
              <a:schemeClr val="lt1"/>
            </a:solidFill>
            <a:ln w="25560">
              <a:noFill/>
            </a:ln>
          </p:spPr>
          <p:style>
            <a:lnRef idx="0"/>
            <a:fillRef idx="0"/>
            <a:effectRef idx="0"/>
            <a:fontRef idx="minor"/>
          </p:style>
          <p:txBody>
            <a:bodyPr lIns="90000" rIns="90000" tIns="45000" bIns="45000" anchor="ctr">
              <a:noAutofit/>
            </a:bodyPr>
            <a:p>
              <a:pPr>
                <a:lnSpc>
                  <a:spcPct val="100000"/>
                </a:lnSpc>
              </a:pPr>
              <a:endParaRPr b="0" lang="es-US" sz="1800" strike="noStrike" u="none">
                <a:solidFill>
                  <a:srgbClr val="ffffff"/>
                </a:solidFill>
                <a:uFillTx/>
                <a:latin typeface="Arial"/>
                <a:ea typeface="DejaVu Sans"/>
              </a:endParaRPr>
            </a:p>
          </p:txBody>
        </p:sp>
      </p:grpSp>
      <p:sp>
        <p:nvSpPr>
          <p:cNvPr id="1108" name="Google Shape;202;p12"/>
          <p:cNvSpPr/>
          <p:nvPr/>
        </p:nvSpPr>
        <p:spPr>
          <a:xfrm>
            <a:off x="5309280" y="131400"/>
            <a:ext cx="6873480" cy="22842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0" lang="en-US" sz="2400" strike="noStrike" u="none">
                <a:solidFill>
                  <a:srgbClr val="000000"/>
                </a:solidFill>
                <a:uFillTx/>
                <a:latin typeface="Arial"/>
                <a:ea typeface="DejaVu Sans"/>
              </a:rPr>
              <a:t>If after completing an energy savings analysis, your fixed solar payment is </a:t>
            </a:r>
            <a:r>
              <a:rPr b="1" lang="en-US" sz="2400" strike="noStrike" u="none">
                <a:solidFill>
                  <a:srgbClr val="000000"/>
                </a:solidFill>
                <a:uFillTx/>
                <a:latin typeface="Arial"/>
                <a:ea typeface="DejaVu Sans"/>
              </a:rPr>
              <a:t>temporarily</a:t>
            </a:r>
            <a:r>
              <a:rPr b="0" lang="en-US" sz="2400" strike="noStrike" u="none">
                <a:solidFill>
                  <a:srgbClr val="000000"/>
                </a:solidFill>
                <a:uFillTx/>
                <a:latin typeface="Arial"/>
                <a:ea typeface="DejaVu Sans"/>
              </a:rPr>
              <a:t> a bit higher, but like this family, you still </a:t>
            </a:r>
            <a:r>
              <a:rPr b="1" lang="en-US" sz="2400" strike="noStrike" u="none">
                <a:solidFill>
                  <a:srgbClr val="000000"/>
                </a:solidFill>
                <a:uFillTx/>
                <a:latin typeface="Arial"/>
                <a:ea typeface="DejaVu Sans"/>
              </a:rPr>
              <a:t>saved over $50,000 </a:t>
            </a:r>
            <a:r>
              <a:rPr b="0" lang="en-US" sz="2400" strike="noStrike" u="none">
                <a:solidFill>
                  <a:srgbClr val="000000"/>
                </a:solidFill>
                <a:uFillTx/>
                <a:latin typeface="Arial"/>
                <a:ea typeface="DejaVu Sans"/>
              </a:rPr>
              <a:t>and </a:t>
            </a:r>
            <a:r>
              <a:rPr b="1" lang="en-US" sz="2400" strike="noStrike" u="none">
                <a:solidFill>
                  <a:srgbClr val="000000"/>
                </a:solidFill>
                <a:uFillTx/>
                <a:latin typeface="Arial"/>
                <a:ea typeface="DejaVu Sans"/>
              </a:rPr>
              <a:t>increased</a:t>
            </a:r>
            <a:r>
              <a:rPr b="0" lang="en-US" sz="2400" strike="noStrike" u="none">
                <a:solidFill>
                  <a:srgbClr val="000000"/>
                </a:solidFill>
                <a:uFillTx/>
                <a:latin typeface="Arial"/>
                <a:ea typeface="DejaVu Sans"/>
              </a:rPr>
              <a:t> your </a:t>
            </a:r>
            <a:r>
              <a:rPr b="1" lang="en-US" sz="2400" strike="noStrike" u="none">
                <a:solidFill>
                  <a:srgbClr val="000000"/>
                </a:solidFill>
                <a:uFillTx/>
                <a:latin typeface="Arial"/>
                <a:ea typeface="DejaVu Sans"/>
              </a:rPr>
              <a:t>home value </a:t>
            </a:r>
            <a:r>
              <a:rPr b="0" lang="en-US" sz="2400" strike="noStrike" u="none">
                <a:solidFill>
                  <a:srgbClr val="000000"/>
                </a:solidFill>
                <a:uFillTx/>
                <a:latin typeface="Arial"/>
                <a:ea typeface="DejaVu Sans"/>
              </a:rPr>
              <a:t>with  no money out of pocket, would you agree that switching to solar </a:t>
            </a:r>
            <a:r>
              <a:rPr b="1" lang="en-US" sz="2400" strike="noStrike" u="none">
                <a:solidFill>
                  <a:srgbClr val="000000"/>
                </a:solidFill>
                <a:uFillTx/>
                <a:latin typeface="Arial"/>
                <a:ea typeface="DejaVu Sans"/>
              </a:rPr>
              <a:t>would still be worth it</a:t>
            </a:r>
            <a:r>
              <a:rPr b="0" lang="en-US" sz="2400" strike="noStrike" u="none">
                <a:solidFill>
                  <a:srgbClr val="000000"/>
                </a:solidFill>
                <a:uFillTx/>
                <a:latin typeface="Arial"/>
                <a:ea typeface="DejaVu Sans"/>
              </a:rPr>
              <a:t>?</a:t>
            </a:r>
            <a:r>
              <a:rPr b="0" lang="en-US" sz="2400" strike="noStrike" u="none">
                <a:solidFill>
                  <a:srgbClr val="f58020"/>
                </a:solidFill>
                <a:uFillTx/>
                <a:latin typeface="Arial"/>
                <a:ea typeface="DejaVu Sans"/>
              </a:rPr>
              <a:t> </a:t>
            </a:r>
            <a:endParaRPr b="0" lang="en-US" sz="2400" strike="noStrike" u="none">
              <a:solidFill>
                <a:srgbClr val="000000"/>
              </a:solidFill>
              <a:uFillTx/>
              <a:latin typeface="Arial"/>
            </a:endParaRPr>
          </a:p>
        </p:txBody>
      </p:sp>
      <p:sp>
        <p:nvSpPr>
          <p:cNvPr id="1109" name="Google Shape;203;p12"/>
          <p:cNvSpPr/>
          <p:nvPr/>
        </p:nvSpPr>
        <p:spPr>
          <a:xfrm>
            <a:off x="596880" y="669960"/>
            <a:ext cx="3349080" cy="38952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10" name="Google Shape;204;p12"/>
          <p:cNvSpPr/>
          <p:nvPr/>
        </p:nvSpPr>
        <p:spPr>
          <a:xfrm>
            <a:off x="533520" y="1308600"/>
            <a:ext cx="3349080" cy="44496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11" name="Google Shape;205;p12"/>
          <p:cNvSpPr/>
          <p:nvPr/>
        </p:nvSpPr>
        <p:spPr>
          <a:xfrm>
            <a:off x="1139760" y="3561120"/>
            <a:ext cx="2262960" cy="38952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12" name="Google Shape;206;p12"/>
          <p:cNvSpPr/>
          <p:nvPr/>
        </p:nvSpPr>
        <p:spPr>
          <a:xfrm>
            <a:off x="490320" y="5910120"/>
            <a:ext cx="3349080" cy="38952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13" name="Google Shape;207;p12"/>
          <p:cNvSpPr/>
          <p:nvPr/>
        </p:nvSpPr>
        <p:spPr>
          <a:xfrm>
            <a:off x="533520" y="4941000"/>
            <a:ext cx="3121920" cy="707760"/>
          </a:xfrm>
          <a:prstGeom prst="rect">
            <a:avLst/>
          </a:prstGeom>
          <a:solidFill>
            <a:schemeClr val="lt1"/>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14" name="Google Shape;208;p12"/>
          <p:cNvSpPr/>
          <p:nvPr/>
        </p:nvSpPr>
        <p:spPr>
          <a:xfrm>
            <a:off x="560160" y="545400"/>
            <a:ext cx="291384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en-US" sz="2400" strike="noStrike" u="none">
                <a:solidFill>
                  <a:srgbClr val="ffffff"/>
                </a:solidFill>
                <a:uFillTx/>
                <a:latin typeface="Calibri"/>
                <a:ea typeface="Calibri"/>
              </a:rPr>
              <a:t>CLIENT TESTIMONIAL</a:t>
            </a:r>
            <a:endParaRPr b="0" lang="en-US" sz="2400" strike="noStrike" u="none">
              <a:solidFill>
                <a:srgbClr val="000000"/>
              </a:solidFill>
              <a:uFillTx/>
              <a:latin typeface="Arial"/>
            </a:endParaRPr>
          </a:p>
        </p:txBody>
      </p:sp>
      <p:sp>
        <p:nvSpPr>
          <p:cNvPr id="1115" name="Google Shape;209;p12"/>
          <p:cNvSpPr/>
          <p:nvPr/>
        </p:nvSpPr>
        <p:spPr>
          <a:xfrm>
            <a:off x="625320" y="1200960"/>
            <a:ext cx="2710800" cy="6994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en-US" sz="2000" strike="noStrike" u="none">
                <a:solidFill>
                  <a:srgbClr val="ffffff"/>
                </a:solidFill>
                <a:uFillTx/>
                <a:latin typeface="Calibri"/>
                <a:ea typeface="Calibri"/>
              </a:rPr>
              <a:t>FRANK &amp; ELIZABETH WILLIAMS, DALLAS TX.</a:t>
            </a:r>
            <a:endParaRPr b="0" lang="en-US" sz="2000" strike="noStrike" u="none">
              <a:solidFill>
                <a:srgbClr val="000000"/>
              </a:solidFill>
              <a:uFillTx/>
              <a:latin typeface="Arial"/>
            </a:endParaRPr>
          </a:p>
        </p:txBody>
      </p:sp>
      <p:sp>
        <p:nvSpPr>
          <p:cNvPr id="1116" name="Google Shape;210;p12"/>
          <p:cNvSpPr/>
          <p:nvPr/>
        </p:nvSpPr>
        <p:spPr>
          <a:xfrm>
            <a:off x="1436760" y="3476520"/>
            <a:ext cx="762840" cy="6382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200" strike="noStrike" u="none">
                <a:solidFill>
                  <a:srgbClr val="ffffff"/>
                </a:solidFill>
                <a:uFillTx/>
                <a:latin typeface="Calibri"/>
                <a:ea typeface="Calibri"/>
              </a:rPr>
              <a:t>OLD ELECTRIC BILL</a:t>
            </a:r>
            <a:endParaRPr b="0" lang="en-US" sz="1200" strike="noStrike" u="none">
              <a:solidFill>
                <a:srgbClr val="000000"/>
              </a:solidFill>
              <a:uFillTx/>
              <a:latin typeface="Arial"/>
            </a:endParaRPr>
          </a:p>
        </p:txBody>
      </p:sp>
      <p:sp>
        <p:nvSpPr>
          <p:cNvPr id="1117" name="Google Shape;211;p12"/>
          <p:cNvSpPr/>
          <p:nvPr/>
        </p:nvSpPr>
        <p:spPr>
          <a:xfrm>
            <a:off x="2279520" y="3486600"/>
            <a:ext cx="762840" cy="6382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200" strike="noStrike" u="none">
                <a:solidFill>
                  <a:srgbClr val="ffffff"/>
                </a:solidFill>
                <a:uFillTx/>
                <a:latin typeface="Calibri"/>
                <a:ea typeface="Calibri"/>
              </a:rPr>
              <a:t>NEW SOLAR BILL</a:t>
            </a:r>
            <a:endParaRPr b="0" lang="en-US" sz="1200" strike="noStrike" u="none">
              <a:solidFill>
                <a:srgbClr val="000000"/>
              </a:solidFill>
              <a:uFillTx/>
              <a:latin typeface="Arial"/>
            </a:endParaRPr>
          </a:p>
        </p:txBody>
      </p:sp>
      <p:sp>
        <p:nvSpPr>
          <p:cNvPr id="1118" name="Google Shape;212;p12"/>
          <p:cNvSpPr/>
          <p:nvPr/>
        </p:nvSpPr>
        <p:spPr>
          <a:xfrm>
            <a:off x="306360" y="4068000"/>
            <a:ext cx="3349080" cy="70776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19" name="Google Shape;213;p12"/>
          <p:cNvSpPr/>
          <p:nvPr/>
        </p:nvSpPr>
        <p:spPr>
          <a:xfrm>
            <a:off x="-23400" y="6204600"/>
            <a:ext cx="443880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tabLst>
                <a:tab algn="l" pos="0"/>
              </a:tabLst>
            </a:pPr>
            <a:r>
              <a:rPr b="1" lang="en-US" sz="1200" strike="noStrike" u="none">
                <a:solidFill>
                  <a:srgbClr val="ffffff"/>
                </a:solidFill>
                <a:uFillTx/>
                <a:latin typeface="Calibri"/>
                <a:ea typeface="Calibri"/>
              </a:rPr>
              <a:t>*30 YR SAVINGS BASED ON 4% AVERAGE INFLATION INCREASES</a:t>
            </a:r>
            <a:endParaRPr b="0" lang="en-US" sz="1200" strike="noStrike" u="none">
              <a:solidFill>
                <a:srgbClr val="000000"/>
              </a:solidFill>
              <a:uFillTx/>
              <a:latin typeface="Arial"/>
            </a:endParaRPr>
          </a:p>
          <a:p>
            <a:pPr defTabSz="914400">
              <a:lnSpc>
                <a:spcPct val="100000"/>
              </a:lnSpc>
              <a:tabLst>
                <a:tab algn="l" pos="0"/>
              </a:tabLst>
            </a:pPr>
            <a:r>
              <a:rPr b="1" lang="en-US" sz="1200" strike="noStrike" u="none">
                <a:solidFill>
                  <a:srgbClr val="ffffff"/>
                </a:solidFill>
                <a:uFillTx/>
                <a:latin typeface="Calibri"/>
                <a:ea typeface="Calibri"/>
              </a:rPr>
              <a:t>*10% AVERAGE HOME APPRECIATION BASED ON GOV’T STUDY</a:t>
            </a:r>
            <a:endParaRPr b="0" lang="en-US" sz="1200" strike="noStrike" u="none">
              <a:solidFill>
                <a:srgbClr val="000000"/>
              </a:solidFill>
              <a:uFillTx/>
              <a:latin typeface="Arial"/>
            </a:endParaRPr>
          </a:p>
          <a:p>
            <a:pPr defTabSz="914400">
              <a:lnSpc>
                <a:spcPct val="100000"/>
              </a:lnSpc>
              <a:tabLst>
                <a:tab algn="l" pos="0"/>
              </a:tabLst>
            </a:pPr>
            <a:r>
              <a:rPr b="1" lang="en-US" sz="1200" strike="noStrike" u="none">
                <a:solidFill>
                  <a:srgbClr val="ffffff"/>
                </a:solidFill>
                <a:uFillTx/>
                <a:latin typeface="Calibri"/>
                <a:ea typeface="Calibri"/>
              </a:rPr>
              <a:t>*30% TAX CREDIT BASED ON SYSTEM COST &amp; QUALIFYING, PER IRS</a:t>
            </a:r>
            <a:endParaRPr b="0" lang="en-US" sz="1200" strike="noStrike" u="none">
              <a:solidFill>
                <a:srgbClr val="000000"/>
              </a:solidFill>
              <a:uFillTx/>
              <a:latin typeface="Arial"/>
            </a:endParaRPr>
          </a:p>
        </p:txBody>
      </p:sp>
      <p:sp>
        <p:nvSpPr>
          <p:cNvPr id="1120" name="Google Shape;214;p12"/>
          <p:cNvSpPr/>
          <p:nvPr/>
        </p:nvSpPr>
        <p:spPr>
          <a:xfrm>
            <a:off x="1417680" y="2376720"/>
            <a:ext cx="934200" cy="12744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21" name="Google Shape;215;p12"/>
          <p:cNvSpPr/>
          <p:nvPr/>
        </p:nvSpPr>
        <p:spPr>
          <a:xfrm>
            <a:off x="2279520" y="2846880"/>
            <a:ext cx="934200" cy="127440"/>
          </a:xfrm>
          <a:prstGeom prst="rect">
            <a:avLst/>
          </a:prstGeom>
          <a:solidFill>
            <a:srgbClr val="f58020"/>
          </a:solid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ffffff"/>
              </a:solidFill>
              <a:uFillTx/>
              <a:latin typeface="Calibri"/>
              <a:ea typeface="Calibri"/>
            </a:endParaRPr>
          </a:p>
        </p:txBody>
      </p:sp>
      <p:sp>
        <p:nvSpPr>
          <p:cNvPr id="1122" name="Google Shape;216;p12"/>
          <p:cNvSpPr/>
          <p:nvPr/>
        </p:nvSpPr>
        <p:spPr>
          <a:xfrm>
            <a:off x="1258920" y="2304720"/>
            <a:ext cx="1010520" cy="3333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600" strike="noStrike" u="none">
                <a:solidFill>
                  <a:srgbClr val="ffffff"/>
                </a:solidFill>
                <a:uFillTx/>
                <a:latin typeface="Calibri"/>
                <a:ea typeface="Calibri"/>
              </a:rPr>
              <a:t>$164.00</a:t>
            </a:r>
            <a:endParaRPr b="0" lang="en-US" sz="1600" strike="noStrike" u="none">
              <a:solidFill>
                <a:srgbClr val="000000"/>
              </a:solidFill>
              <a:uFillTx/>
              <a:latin typeface="Arial"/>
            </a:endParaRPr>
          </a:p>
        </p:txBody>
      </p:sp>
      <p:sp>
        <p:nvSpPr>
          <p:cNvPr id="1123" name="Google Shape;217;p12"/>
          <p:cNvSpPr/>
          <p:nvPr/>
        </p:nvSpPr>
        <p:spPr>
          <a:xfrm>
            <a:off x="2164320" y="2071800"/>
            <a:ext cx="1010520" cy="3333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600" strike="noStrike" u="none">
                <a:solidFill>
                  <a:srgbClr val="ffffff"/>
                </a:solidFill>
                <a:uFillTx/>
                <a:latin typeface="Calibri"/>
                <a:ea typeface="Calibri"/>
              </a:rPr>
              <a:t>$194.00</a:t>
            </a:r>
            <a:endParaRPr b="0" lang="en-US" sz="1600" strike="noStrike" u="none">
              <a:solidFill>
                <a:srgbClr val="000000"/>
              </a:solidFill>
              <a:uFillTx/>
              <a:latin typeface="Arial"/>
            </a:endParaRPr>
          </a:p>
        </p:txBody>
      </p:sp>
      <p:sp>
        <p:nvSpPr>
          <p:cNvPr id="1124" name="Google Shape;218;p12"/>
          <p:cNvSpPr/>
          <p:nvPr/>
        </p:nvSpPr>
        <p:spPr>
          <a:xfrm>
            <a:off x="351000" y="4113000"/>
            <a:ext cx="3627720" cy="7603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2000" strike="noStrike" u="none">
                <a:solidFill>
                  <a:srgbClr val="ffffff"/>
                </a:solidFill>
                <a:uFillTx/>
                <a:latin typeface="Calibri"/>
                <a:ea typeface="Calibri"/>
              </a:rPr>
              <a:t>INITIAL MONTHLY SAVINGS:</a:t>
            </a:r>
            <a:endParaRPr b="0" lang="en-US" sz="2000" strike="noStrike" u="none">
              <a:solidFill>
                <a:srgbClr val="000000"/>
              </a:solidFill>
              <a:uFillTx/>
              <a:latin typeface="Arial"/>
            </a:endParaRPr>
          </a:p>
          <a:p>
            <a:pPr algn="ctr" defTabSz="914400">
              <a:lnSpc>
                <a:spcPct val="100000"/>
              </a:lnSpc>
              <a:tabLst>
                <a:tab algn="l" pos="0"/>
              </a:tabLst>
            </a:pPr>
            <a:r>
              <a:rPr b="0" lang="en-US" sz="2000" strike="noStrike" u="none">
                <a:solidFill>
                  <a:srgbClr val="ffffff"/>
                </a:solidFill>
                <a:uFillTx/>
                <a:latin typeface="Calibri"/>
                <a:ea typeface="Calibri"/>
              </a:rPr>
              <a:t> </a:t>
            </a:r>
            <a:r>
              <a:rPr b="1" lang="en-US" sz="2400" strike="noStrike" u="none">
                <a:solidFill>
                  <a:srgbClr val="ffffff"/>
                </a:solidFill>
                <a:uFillTx/>
                <a:latin typeface="Calibri"/>
                <a:ea typeface="Calibri"/>
              </a:rPr>
              <a:t>$0   </a:t>
            </a:r>
            <a:r>
              <a:rPr b="1" lang="en-US" sz="1800" strike="noStrike" u="none">
                <a:solidFill>
                  <a:srgbClr val="000000"/>
                </a:solidFill>
                <a:uFillTx/>
                <a:latin typeface="Calibri"/>
                <a:ea typeface="Calibri"/>
              </a:rPr>
              <a:t>($199.34 in Yr 5 @ 5%)</a:t>
            </a:r>
            <a:endParaRPr b="0" lang="en-US" sz="1800" strike="noStrike" u="none">
              <a:solidFill>
                <a:srgbClr val="000000"/>
              </a:solidFill>
              <a:uFillTx/>
              <a:latin typeface="Arial"/>
            </a:endParaRPr>
          </a:p>
        </p:txBody>
      </p:sp>
      <p:sp>
        <p:nvSpPr>
          <p:cNvPr id="1125" name="Google Shape;220;p12"/>
          <p:cNvSpPr/>
          <p:nvPr/>
        </p:nvSpPr>
        <p:spPr>
          <a:xfrm>
            <a:off x="750960" y="5423400"/>
            <a:ext cx="291420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1" lang="en-US" sz="1800" strike="noStrike" u="none">
                <a:solidFill>
                  <a:srgbClr val="70ad47"/>
                </a:solidFill>
                <a:uFillTx/>
                <a:latin typeface="Calibri"/>
                <a:ea typeface="Calibri"/>
              </a:rPr>
              <a:t>25 year savings!</a:t>
            </a:r>
            <a:r>
              <a:rPr b="0" lang="en-US" sz="800" strike="noStrike" u="none">
                <a:solidFill>
                  <a:srgbClr val="000000"/>
                </a:solidFill>
                <a:uFillTx/>
                <a:latin typeface="Arial"/>
                <a:ea typeface="Calibri"/>
              </a:rPr>
              <a:t> </a:t>
            </a:r>
            <a:r>
              <a:rPr b="1" lang="en-US" sz="1800" strike="noStrike" u="none">
                <a:solidFill>
                  <a:srgbClr val="70ad47"/>
                </a:solidFill>
                <a:uFillTx/>
                <a:latin typeface="Calibri"/>
                <a:ea typeface="Calibri"/>
              </a:rPr>
              <a:t>$55,971*</a:t>
            </a:r>
            <a:endParaRPr b="0" lang="en-US" sz="1800" strike="noStrike" u="none">
              <a:solidFill>
                <a:srgbClr val="000000"/>
              </a:solidFill>
              <a:uFillTx/>
              <a:latin typeface="Arial"/>
            </a:endParaRPr>
          </a:p>
        </p:txBody>
      </p:sp>
      <p:sp>
        <p:nvSpPr>
          <p:cNvPr id="1126" name="Google Shape;194;p11"/>
          <p:cNvSpPr/>
          <p:nvPr/>
        </p:nvSpPr>
        <p:spPr>
          <a:xfrm>
            <a:off x="130680" y="4875480"/>
            <a:ext cx="4060800" cy="1296000"/>
          </a:xfrm>
          <a:prstGeom prst="rect">
            <a:avLst/>
          </a:prstGeom>
          <a:solidFill>
            <a:schemeClr val="lt1"/>
          </a:solidFill>
          <a:ln w="0">
            <a:noFill/>
          </a:ln>
        </p:spPr>
        <p:style>
          <a:lnRef idx="0"/>
          <a:fillRef idx="0"/>
          <a:effectRef idx="0"/>
          <a:fontRef idx="minor"/>
        </p:style>
        <p:txBody>
          <a:bodyPr lIns="90000" rIns="90000" tIns="91440" bIns="91440" anchor="ctr">
            <a:noAutofit/>
          </a:bodyPr>
          <a:p>
            <a:pPr algn="ctr" defTabSz="914400">
              <a:lnSpc>
                <a:spcPct val="100000"/>
              </a:lnSpc>
              <a:tabLst>
                <a:tab algn="l" pos="0"/>
              </a:tabLst>
            </a:pPr>
            <a:r>
              <a:rPr b="1" lang="en-US" sz="1700" strike="noStrike" u="none">
                <a:solidFill>
                  <a:srgbClr val="000000"/>
                </a:solidFill>
                <a:uFillTx/>
                <a:latin typeface="Calibri"/>
                <a:ea typeface="Calibri"/>
              </a:rPr>
              <a:t>*30YR ELECTRICITY SAVINGS…..$59,304</a:t>
            </a:r>
            <a:endParaRPr b="0" lang="en-US" sz="1700" strike="noStrike" u="none">
              <a:solidFill>
                <a:srgbClr val="000000"/>
              </a:solidFill>
              <a:uFillTx/>
              <a:latin typeface="Arial"/>
            </a:endParaRPr>
          </a:p>
          <a:p>
            <a:pPr algn="ctr" defTabSz="914400">
              <a:lnSpc>
                <a:spcPct val="100000"/>
              </a:lnSpc>
              <a:tabLst>
                <a:tab algn="l" pos="0"/>
              </a:tabLst>
            </a:pPr>
            <a:r>
              <a:rPr b="1" lang="en-US" sz="1700" strike="noStrike" u="none">
                <a:solidFill>
                  <a:srgbClr val="000000"/>
                </a:solidFill>
                <a:uFillTx/>
                <a:latin typeface="Calibri"/>
                <a:ea typeface="Calibri"/>
              </a:rPr>
              <a:t>*10% HOME VALUE INCREASE...$28,942</a:t>
            </a:r>
            <a:endParaRPr b="0" lang="en-US" sz="1700" strike="noStrike" u="none">
              <a:solidFill>
                <a:srgbClr val="000000"/>
              </a:solidFill>
              <a:uFillTx/>
              <a:latin typeface="Arial"/>
            </a:endParaRPr>
          </a:p>
          <a:p>
            <a:pPr algn="ctr" defTabSz="914400">
              <a:lnSpc>
                <a:spcPct val="100000"/>
              </a:lnSpc>
              <a:tabLst>
                <a:tab algn="l" pos="0"/>
              </a:tabLst>
            </a:pPr>
            <a:r>
              <a:rPr b="1" lang="en-US" sz="1700" strike="noStrike" u="sng">
                <a:solidFill>
                  <a:srgbClr val="000000"/>
                </a:solidFill>
                <a:uFillTx/>
                <a:latin typeface="Calibri"/>
                <a:ea typeface="Calibri"/>
              </a:rPr>
              <a:t>*30% GOV'T TAX CREDIT...........$16,189</a:t>
            </a:r>
            <a:endParaRPr b="0" lang="en-US" sz="1700" strike="noStrike" u="none">
              <a:solidFill>
                <a:srgbClr val="000000"/>
              </a:solidFill>
              <a:uFillTx/>
              <a:latin typeface="Arial"/>
            </a:endParaRPr>
          </a:p>
          <a:p>
            <a:pPr algn="ctr" defTabSz="914400">
              <a:lnSpc>
                <a:spcPct val="100000"/>
              </a:lnSpc>
              <a:tabLst>
                <a:tab algn="l" pos="0"/>
              </a:tabLst>
            </a:pPr>
            <a:r>
              <a:rPr b="1" lang="en-US" sz="1700" strike="noStrike" u="none">
                <a:solidFill>
                  <a:srgbClr val="ff0000"/>
                </a:solidFill>
                <a:uFillTx/>
                <a:latin typeface="Calibri"/>
                <a:ea typeface="Calibri"/>
              </a:rPr>
              <a:t> </a:t>
            </a:r>
            <a:r>
              <a:rPr b="1" lang="en-US" sz="1700" strike="noStrike" u="none">
                <a:solidFill>
                  <a:srgbClr val="ff0000"/>
                </a:solidFill>
                <a:uFillTx/>
                <a:latin typeface="Calibri"/>
                <a:ea typeface="Calibri"/>
              </a:rPr>
              <a:t>TOTAL FINANCIAL BENEFIT =      $104,435</a:t>
            </a:r>
            <a:endParaRPr b="0" lang="en-US" sz="1700" strike="noStrike" u="none">
              <a:solidFill>
                <a:srgbClr val="000000"/>
              </a:solidFill>
              <a:uFillTx/>
              <a:latin typeface="Arial"/>
            </a:endParaRPr>
          </a:p>
        </p:txBody>
      </p:sp>
      <p:sp>
        <p:nvSpPr>
          <p:cNvPr id="1127" name="Rectángulo 3"/>
          <p:cNvSpPr/>
          <p:nvPr/>
        </p:nvSpPr>
        <p:spPr>
          <a:xfrm>
            <a:off x="2368440" y="2957400"/>
            <a:ext cx="673920" cy="63000"/>
          </a:xfrm>
          <a:prstGeom prst="rect">
            <a:avLst/>
          </a:prstGeom>
          <a:solidFill>
            <a:srgbClr val="f6801f"/>
          </a:solidFill>
          <a:ln w="25560">
            <a:noFill/>
          </a:ln>
        </p:spPr>
        <p:style>
          <a:lnRef idx="0"/>
          <a:fillRef idx="0"/>
          <a:effectRef idx="0"/>
          <a:fontRef idx="minor"/>
        </p:style>
        <p:txBody>
          <a:bodyPr lIns="90000" rIns="90000" tIns="31680" bIns="31680" anchor="ctr">
            <a:noAutofit/>
          </a:bodyPr>
          <a:p>
            <a:pPr>
              <a:lnSpc>
                <a:spcPct val="100000"/>
              </a:lnSpc>
            </a:pPr>
            <a:endParaRPr b="0" lang="es-US" sz="1800" strike="noStrike" u="none">
              <a:solidFill>
                <a:srgbClr val="ffffff"/>
              </a:solidFill>
              <a:uFillTx/>
              <a:latin typeface="Arial"/>
              <a:ea typeface="DejaVu Sans"/>
            </a:endParaRPr>
          </a:p>
        </p:txBody>
      </p:sp>
      <p:pic>
        <p:nvPicPr>
          <p:cNvPr id="1128" name="Imagen 2" descr=""/>
          <p:cNvPicPr/>
          <p:nvPr/>
        </p:nvPicPr>
        <p:blipFill>
          <a:blip r:embed="rId2"/>
          <a:stretch/>
        </p:blipFill>
        <p:spPr>
          <a:xfrm>
            <a:off x="2426400" y="2576880"/>
            <a:ext cx="592920" cy="897840"/>
          </a:xfrm>
          <a:prstGeom prst="rect">
            <a:avLst/>
          </a:prstGeom>
          <a:ln w="0">
            <a:noFill/>
          </a:ln>
        </p:spPr>
      </p:pic>
    </p:spTree>
  </p:cSld>
  <mc:AlternateContent>
    <mc:Choice Requires="p14">
      <p:transition spd="slow" p14:dur="1500">
        <p:split dir="out" orient="vert"/>
      </p:transition>
    </mc:Choice>
    <mc:Fallback>
      <p:transition spd="slow">
        <p:split dir="out" orient="vert"/>
      </p:transition>
    </mc:Fallback>
  </mc:AlternateContent>
  <p:timing>
    <p:tnLst>
      <p:par>
        <p:cTn id="101" dur="indefinite" restart="never" nodeType="tmRoot">
          <p:childTnLst>
            <p:seq>
              <p:cTn id="102" dur="indefinite" nodeType="mainSeq">
                <p:childTnLst>
                  <p:par>
                    <p:cTn id="103" fill="hold">
                      <p:stCondLst>
                        <p:cond delay="indefinite"/>
                      </p:stCondLst>
                      <p:childTnLst>
                        <p:par>
                          <p:cTn id="104" fill="hold">
                            <p:stCondLst>
                              <p:cond delay="0"/>
                            </p:stCondLst>
                            <p:childTnLst>
                              <p:par>
                                <p:cTn id="105" nodeType="clickEffect" fill="hold" presetClass="entr" presetID="1">
                                  <p:stCondLst>
                                    <p:cond delay="0"/>
                                  </p:stCondLst>
                                  <p:childTnLst>
                                    <p:set>
                                      <p:cBhvr>
                                        <p:cTn id="106" dur="1" fill="hold">
                                          <p:stCondLst>
                                            <p:cond delay="0"/>
                                          </p:stCondLst>
                                        </p:cTn>
                                        <p:tgtEl>
                                          <p:spTgt spid="1126">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1126">
                                            <p:txEl>
                                              <p:pRg st="1" end="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1126">
                                            <p:txEl>
                                              <p:pRg st="2" end="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1126">
                                            <p:txEl>
                                              <p:pRg st="3" end="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110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9" name="bottom shape.png 3" descr="bottom shape.png"/>
          <p:cNvPicPr/>
          <p:nvPr/>
        </p:nvPicPr>
        <p:blipFill>
          <a:blip r:embed="rId1"/>
          <a:stretch/>
        </p:blipFill>
        <p:spPr>
          <a:xfrm rot="21487200">
            <a:off x="-3012480" y="4677480"/>
            <a:ext cx="15932520" cy="2906640"/>
          </a:xfrm>
          <a:prstGeom prst="rect">
            <a:avLst/>
          </a:prstGeom>
          <a:ln w="12600">
            <a:noFill/>
          </a:ln>
          <a:effectLst>
            <a:outerShdw blurRad="800280" dir="5400000" dist="25560" rotWithShape="0">
              <a:srgbClr val="f0563d">
                <a:alpha val="68000"/>
              </a:srgbClr>
            </a:outerShdw>
          </a:effectLst>
        </p:spPr>
      </p:pic>
      <p:grpSp>
        <p:nvGrpSpPr>
          <p:cNvPr id="1130" name="Group 2"/>
          <p:cNvGrpSpPr/>
          <p:nvPr/>
        </p:nvGrpSpPr>
        <p:grpSpPr>
          <a:xfrm>
            <a:off x="6165360" y="847440"/>
            <a:ext cx="2544840" cy="509040"/>
            <a:chOff x="6165360" y="847440"/>
            <a:chExt cx="2544840" cy="509040"/>
          </a:xfrm>
        </p:grpSpPr>
        <p:sp>
          <p:nvSpPr>
            <p:cNvPr id="1131" name="Line 25"/>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32" name="Line 26"/>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33" name="Line 27"/>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134" name="Group 8"/>
          <p:cNvGrpSpPr/>
          <p:nvPr/>
        </p:nvGrpSpPr>
        <p:grpSpPr>
          <a:xfrm>
            <a:off x="4408560" y="1990080"/>
            <a:ext cx="6085800" cy="2621520"/>
            <a:chOff x="4408560" y="1990080"/>
            <a:chExt cx="6085800" cy="2621520"/>
          </a:xfrm>
        </p:grpSpPr>
        <p:sp>
          <p:nvSpPr>
            <p:cNvPr id="1135" name="Line 28"/>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36" name="Line 29"/>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37" name="Line 30"/>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38" name="Line 31"/>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39" name="Line 32"/>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40" name="Line 33"/>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141" name="Group 9"/>
          <p:cNvGrpSpPr/>
          <p:nvPr/>
        </p:nvGrpSpPr>
        <p:grpSpPr>
          <a:xfrm>
            <a:off x="6165360" y="1467000"/>
            <a:ext cx="2544840" cy="3670920"/>
            <a:chOff x="6165360" y="1467000"/>
            <a:chExt cx="2544840" cy="3670920"/>
          </a:xfrm>
        </p:grpSpPr>
        <p:sp>
          <p:nvSpPr>
            <p:cNvPr id="1142" name="Line 34"/>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43" name="Line 35"/>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44" name="Line 36"/>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145" name="1. Train our new solar advisor 3"/>
          <p:cNvSpPr/>
          <p:nvPr/>
        </p:nvSpPr>
        <p:spPr>
          <a:xfrm>
            <a:off x="140040" y="1730520"/>
            <a:ext cx="5429520" cy="49536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146" name="2. Share how we save homeowners tens of thousands of dollars, by switching to solar (and our $1,000 referral program) 4"/>
          <p:cNvSpPr/>
          <p:nvPr/>
        </p:nvSpPr>
        <p:spPr>
          <a:xfrm>
            <a:off x="2057400" y="1828800"/>
            <a:ext cx="9136800" cy="163548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4800" strike="noStrike" u="none">
                <a:solidFill>
                  <a:srgbClr val="000000"/>
                </a:solidFill>
                <a:uFillTx/>
                <a:latin typeface="Arial"/>
                <a:ea typeface="Helvetica Neue"/>
              </a:rPr>
              <a:t>TOP 5</a:t>
            </a:r>
            <a:r>
              <a:rPr b="0" lang="en-PH" sz="4800" strike="noStrike" u="none">
                <a:solidFill>
                  <a:srgbClr val="000000"/>
                </a:solidFill>
                <a:uFillTx/>
                <a:latin typeface="Arial"/>
                <a:ea typeface="Helvetica Neue"/>
              </a:rPr>
              <a:t> Considerations</a:t>
            </a:r>
            <a:endParaRPr b="0" lang="en-US" sz="4800" strike="noStrike" u="none">
              <a:solidFill>
                <a:srgbClr val="000000"/>
              </a:solidFill>
              <a:uFillTx/>
              <a:latin typeface="Arial"/>
            </a:endParaRPr>
          </a:p>
          <a:p>
            <a:pPr algn="ctr" defTabSz="914400">
              <a:lnSpc>
                <a:spcPct val="100000"/>
              </a:lnSpc>
            </a:pPr>
            <a:endParaRPr b="0" lang="en-US" sz="1600" strike="noStrike" u="none">
              <a:solidFill>
                <a:srgbClr val="000000"/>
              </a:solidFill>
              <a:uFillTx/>
              <a:latin typeface="Arial"/>
            </a:endParaRPr>
          </a:p>
          <a:p>
            <a:pPr algn="ctr" defTabSz="914400">
              <a:lnSpc>
                <a:spcPct val="100000"/>
              </a:lnSpc>
            </a:pPr>
            <a:r>
              <a:rPr b="0" lang="en-PH" sz="4000" strike="noStrike" u="none">
                <a:solidFill>
                  <a:srgbClr val="000000"/>
                </a:solidFill>
                <a:uFillTx/>
                <a:latin typeface="Arial"/>
                <a:ea typeface="Helvetica Neue"/>
              </a:rPr>
              <a:t>Before </a:t>
            </a:r>
            <a:r>
              <a:rPr b="1" lang="en-PH" sz="4000" strike="noStrike" u="none">
                <a:solidFill>
                  <a:srgbClr val="069a2e"/>
                </a:solidFill>
                <a:uFillTx/>
                <a:latin typeface="Arial"/>
                <a:ea typeface="Helvetica Neue"/>
              </a:rPr>
              <a:t>Going Solar</a:t>
            </a:r>
            <a:endParaRPr b="0" lang="en-US" sz="4000" strike="noStrike" u="none">
              <a:solidFill>
                <a:srgbClr val="000000"/>
              </a:solidFill>
              <a:uFillTx/>
              <a:latin typeface="Arial"/>
            </a:endParaRPr>
          </a:p>
        </p:txBody>
      </p:sp>
      <p:sp>
        <p:nvSpPr>
          <p:cNvPr id="1147" name="3. Discuss our expansion plans to train affiliates who can make 3-5k per month part time working from home; and full time solar advisors who can make a multiple six-figure income. 3"/>
          <p:cNvSpPr/>
          <p:nvPr/>
        </p:nvSpPr>
        <p:spPr>
          <a:xfrm>
            <a:off x="124920" y="4037040"/>
            <a:ext cx="11828520" cy="49536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48" name="bottom shape.png 8" descr="bottom shape.png"/>
          <p:cNvPicPr/>
          <p:nvPr/>
        </p:nvPicPr>
        <p:blipFill>
          <a:blip r:embed="rId1"/>
          <a:stretch/>
        </p:blipFill>
        <p:spPr>
          <a:xfrm rot="21487200">
            <a:off x="-3012480" y="4677840"/>
            <a:ext cx="15932880" cy="2907000"/>
          </a:xfrm>
          <a:prstGeom prst="rect">
            <a:avLst/>
          </a:prstGeom>
          <a:ln w="12600">
            <a:noFill/>
          </a:ln>
          <a:effectLst>
            <a:outerShdw blurRad="800280" dir="5400000" dist="25560" rotWithShape="0">
              <a:srgbClr val="f0563d">
                <a:alpha val="68000"/>
              </a:srgbClr>
            </a:outerShdw>
          </a:effectLst>
        </p:spPr>
      </p:pic>
      <p:grpSp>
        <p:nvGrpSpPr>
          <p:cNvPr id="1149" name="Group 24"/>
          <p:cNvGrpSpPr/>
          <p:nvPr/>
        </p:nvGrpSpPr>
        <p:grpSpPr>
          <a:xfrm>
            <a:off x="6165360" y="847440"/>
            <a:ext cx="2544840" cy="509040"/>
            <a:chOff x="6165360" y="847440"/>
            <a:chExt cx="2544840" cy="509040"/>
          </a:xfrm>
        </p:grpSpPr>
        <p:sp>
          <p:nvSpPr>
            <p:cNvPr id="1150" name="Line 85"/>
            <p:cNvSpPr/>
            <p:nvPr/>
          </p:nvSpPr>
          <p:spPr>
            <a:xfrm flipV="1">
              <a:off x="690912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51" name="Line 86"/>
            <p:cNvSpPr/>
            <p:nvPr/>
          </p:nvSpPr>
          <p:spPr>
            <a:xfrm flipV="1">
              <a:off x="616536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52" name="Line 87"/>
            <p:cNvSpPr/>
            <p:nvPr/>
          </p:nvSpPr>
          <p:spPr>
            <a:xfrm flipV="1">
              <a:off x="8709840" y="847440"/>
              <a:ext cx="360" cy="509040"/>
            </a:xfrm>
            <a:prstGeom prst="line">
              <a:avLst/>
            </a:prstGeom>
            <a:ln w="12600">
              <a:solidFill>
                <a:srgbClr val="ffffff"/>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grpSp>
        <p:nvGrpSpPr>
          <p:cNvPr id="1153" name="Group 25"/>
          <p:cNvGrpSpPr/>
          <p:nvPr/>
        </p:nvGrpSpPr>
        <p:grpSpPr>
          <a:xfrm>
            <a:off x="4408560" y="1990080"/>
            <a:ext cx="6085800" cy="2621520"/>
            <a:chOff x="4408560" y="1990080"/>
            <a:chExt cx="6085800" cy="2621520"/>
          </a:xfrm>
        </p:grpSpPr>
        <p:sp>
          <p:nvSpPr>
            <p:cNvPr id="1154" name="Line 88"/>
            <p:cNvSpPr/>
            <p:nvPr/>
          </p:nvSpPr>
          <p:spPr>
            <a:xfrm>
              <a:off x="4408560" y="2523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55" name="Line 89"/>
            <p:cNvSpPr/>
            <p:nvPr/>
          </p:nvSpPr>
          <p:spPr>
            <a:xfrm>
              <a:off x="4408560" y="19900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56" name="Line 90"/>
            <p:cNvSpPr/>
            <p:nvPr/>
          </p:nvSpPr>
          <p:spPr>
            <a:xfrm>
              <a:off x="4408560" y="302472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57" name="Line 91"/>
            <p:cNvSpPr/>
            <p:nvPr/>
          </p:nvSpPr>
          <p:spPr>
            <a:xfrm>
              <a:off x="4408560" y="355788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58" name="Line 92"/>
            <p:cNvSpPr/>
            <p:nvPr/>
          </p:nvSpPr>
          <p:spPr>
            <a:xfrm>
              <a:off x="4408560" y="409500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sp>
          <p:nvSpPr>
            <p:cNvPr id="1159" name="Line 93"/>
            <p:cNvSpPr/>
            <p:nvPr/>
          </p:nvSpPr>
          <p:spPr>
            <a:xfrm>
              <a:off x="4408560" y="4611240"/>
              <a:ext cx="6085800" cy="360"/>
            </a:xfrm>
            <a:prstGeom prst="line">
              <a:avLst/>
            </a:prstGeom>
            <a:ln w="12600">
              <a:solidFill>
                <a:srgbClr val="f3f3f3"/>
              </a:solidFill>
              <a:miter/>
            </a:ln>
          </p:spPr>
          <p:style>
            <a:lnRef idx="0"/>
            <a:fillRef idx="0"/>
            <a:effectRef idx="0"/>
            <a:fontRef idx="minor"/>
          </p:style>
          <p:txBody>
            <a:bodyPr numCol="1" spcCol="0" lIns="25560" rIns="25560" tIns="0" bIns="0" anchor="ctr">
              <a:noAutofit/>
            </a:bodyPr>
            <a:p>
              <a:endParaRPr b="0" lang="en-US" sz="1000" strike="noStrike" u="none">
                <a:solidFill>
                  <a:srgbClr val="5e5e5e"/>
                </a:solidFill>
                <a:uFillTx/>
                <a:latin typeface="Helvetica Neue"/>
                <a:ea typeface="Helvetica Neue"/>
              </a:endParaRPr>
            </a:p>
          </p:txBody>
        </p:sp>
      </p:grpSp>
      <p:grpSp>
        <p:nvGrpSpPr>
          <p:cNvPr id="1160" name="Group 26"/>
          <p:cNvGrpSpPr/>
          <p:nvPr/>
        </p:nvGrpSpPr>
        <p:grpSpPr>
          <a:xfrm>
            <a:off x="6165360" y="1467000"/>
            <a:ext cx="2544840" cy="3670920"/>
            <a:chOff x="6165360" y="1467000"/>
            <a:chExt cx="2544840" cy="3670920"/>
          </a:xfrm>
        </p:grpSpPr>
        <p:sp>
          <p:nvSpPr>
            <p:cNvPr id="1161" name="Line 94"/>
            <p:cNvSpPr/>
            <p:nvPr/>
          </p:nvSpPr>
          <p:spPr>
            <a:xfrm flipV="1">
              <a:off x="616536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62" name="Line 95"/>
            <p:cNvSpPr/>
            <p:nvPr/>
          </p:nvSpPr>
          <p:spPr>
            <a:xfrm flipV="1">
              <a:off x="690912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sp>
          <p:nvSpPr>
            <p:cNvPr id="1163" name="Line 96"/>
            <p:cNvSpPr/>
            <p:nvPr/>
          </p:nvSpPr>
          <p:spPr>
            <a:xfrm flipV="1">
              <a:off x="8709840" y="1467000"/>
              <a:ext cx="360" cy="3670920"/>
            </a:xfrm>
            <a:prstGeom prst="line">
              <a:avLst/>
            </a:prstGeom>
            <a:ln w="12600">
              <a:solidFill>
                <a:srgbClr val="f3f3f3"/>
              </a:solidFill>
              <a:miter/>
            </a:ln>
          </p:spPr>
          <p:style>
            <a:lnRef idx="0"/>
            <a:fillRef idx="0"/>
            <a:effectRef idx="0"/>
            <a:fontRef idx="minor"/>
          </p:style>
          <p:txBody>
            <a:bodyPr numCol="1" spcCol="0" lIns="25560" rIns="25560" tIns="25560" bIns="25560" anchor="ctr">
              <a:noAutofit/>
            </a:bodyPr>
            <a:p>
              <a:endParaRPr b="0" lang="en-US" sz="1000" strike="noStrike" u="none">
                <a:solidFill>
                  <a:srgbClr val="5e5e5e"/>
                </a:solidFill>
                <a:uFillTx/>
                <a:latin typeface="Helvetica Neue"/>
                <a:ea typeface="Helvetica Neue"/>
              </a:endParaRPr>
            </a:p>
          </p:txBody>
        </p:sp>
      </p:grpSp>
      <p:sp>
        <p:nvSpPr>
          <p:cNvPr id="1164" name="1. Train our new solar advisor 6"/>
          <p:cNvSpPr/>
          <p:nvPr/>
        </p:nvSpPr>
        <p:spPr>
          <a:xfrm>
            <a:off x="140040" y="1730520"/>
            <a:ext cx="5429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
        <p:nvSpPr>
          <p:cNvPr id="1165" name="2. Share how we save homeowners tens of thousands of dollars, by switching to solar (and our $1,000 referral program) 8"/>
          <p:cNvSpPr/>
          <p:nvPr/>
        </p:nvSpPr>
        <p:spPr>
          <a:xfrm>
            <a:off x="685800" y="228600"/>
            <a:ext cx="10503720" cy="2367360"/>
          </a:xfrm>
          <a:prstGeom prst="rect">
            <a:avLst/>
          </a:prstGeom>
          <a:noFill/>
          <a:ln w="12600">
            <a:noFill/>
          </a:ln>
        </p:spPr>
        <p:style>
          <a:lnRef idx="0"/>
          <a:fillRef idx="0"/>
          <a:effectRef idx="0"/>
          <a:fontRef idx="minor"/>
        </p:style>
        <p:txBody>
          <a:bodyPr lIns="25560" rIns="25560" tIns="25560" bIns="25560" anchor="t">
            <a:spAutoFit/>
          </a:bodyPr>
          <a:p>
            <a:pPr algn="ctr" defTabSz="914400">
              <a:lnSpc>
                <a:spcPct val="100000"/>
              </a:lnSpc>
            </a:pPr>
            <a:r>
              <a:rPr b="1" lang="en-PH" sz="3200" strike="noStrike" u="none">
                <a:solidFill>
                  <a:srgbClr val="000000"/>
                </a:solidFill>
                <a:uFillTx/>
                <a:latin typeface="Arial"/>
                <a:ea typeface="Helvetica Neue"/>
              </a:rPr>
              <a:t>Top 5 Things to Look At Before Moving On Solar</a:t>
            </a:r>
            <a:endParaRPr b="0" lang="en-US" sz="32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COST</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Up front out of pocket cost</a:t>
            </a:r>
            <a:endParaRPr b="0" lang="en-US" sz="2400" strike="noStrike" u="none">
              <a:solidFill>
                <a:srgbClr val="000000"/>
              </a:solidFill>
              <a:uFillTx/>
              <a:latin typeface="Arial"/>
            </a:endParaRPr>
          </a:p>
          <a:p>
            <a:pPr defTabSz="914400">
              <a:lnSpc>
                <a:spcPct val="100000"/>
              </a:lnSpc>
            </a:pP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	</a:t>
            </a:r>
            <a:r>
              <a:rPr b="1" lang="en-PH" sz="2400" strike="noStrike" u="none">
                <a:solidFill>
                  <a:srgbClr val="000000"/>
                </a:solidFill>
                <a:uFillTx/>
                <a:latin typeface="Arial"/>
                <a:ea typeface="Helvetica Neue"/>
              </a:rPr>
              <a:t>Total Equipment Cost</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p:txBody>
      </p:sp>
      <p:sp>
        <p:nvSpPr>
          <p:cNvPr id="1166" name="3. Discuss our expansion plans to train affiliates who can make 3-5k per month part time working from home; and full time solar advisors who can make a multiple six-figure income. 6"/>
          <p:cNvSpPr/>
          <p:nvPr/>
        </p:nvSpPr>
        <p:spPr>
          <a:xfrm>
            <a:off x="124920" y="4037040"/>
            <a:ext cx="11828880" cy="495720"/>
          </a:xfrm>
          <a:prstGeom prst="rect">
            <a:avLst/>
          </a:prstGeom>
          <a:noFill/>
          <a:ln w="12600">
            <a:noFill/>
          </a:ln>
        </p:spPr>
        <p:style>
          <a:lnRef idx="0"/>
          <a:fillRef idx="0"/>
          <a:effectRef idx="0"/>
          <a:fontRef idx="minor"/>
        </p:style>
        <p:txBody>
          <a:bodyPr lIns="25560" rIns="25560" tIns="25560" bIns="25560" anchor="t">
            <a:spAutoFit/>
          </a:bodyPr>
          <a:p>
            <a:pPr>
              <a:lnSpc>
                <a:spcPct val="100000"/>
              </a:lnSpc>
            </a:pPr>
            <a:endParaRPr b="0" lang="en-US" sz="3000" strike="noStrike" u="none">
              <a:solidFill>
                <a:srgbClr val="1b4338"/>
              </a:solidFill>
              <a:uFillTx/>
              <a:latin typeface="Arial"/>
              <a:ea typeface="Helvetica Neue"/>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0.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1.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2.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3.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4.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5.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6.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7.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8.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9.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0.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1.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2.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3.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4.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5.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6.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7.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8.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9.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0.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1.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2.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3.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4.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5.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6.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7.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8.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9.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0.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1.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2.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3.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4.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5.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6.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7.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8.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9.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0.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1.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2.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3.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4.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5.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6.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7.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8.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9.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0.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1.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2.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3.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4.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5.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6.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7.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8.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9.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0.xml><?xml version="1.0" encoding="utf-8"?>
<a:theme xmlns:a="http://schemas.openxmlformats.org/drawingml/2006/main" xmlns:r="http://schemas.openxmlformats.org/officeDocument/2006/relationships"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4.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6.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7.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8.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9.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0.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3.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4.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5.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6.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7.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8.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9.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0.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3.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6.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8.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9.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9.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90.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0.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3.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4.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5.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6.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7.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8.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9.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0.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3.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4.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5.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6.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7.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8.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9.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0.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3.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4.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5.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6.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7.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8.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9.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0.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3.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4.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5.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6.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7.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8.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9.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0.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3.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4.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5.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6.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7.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8.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9.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0.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1.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2.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3.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4.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5.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6.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7.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8.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9.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0.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1.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2.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3.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4.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5.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6.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7.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8.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9.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0.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1.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2.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3.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4.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5.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6.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7.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8.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9.xml><?xml version="1.0" encoding="utf-8"?>
<a:theme xmlns:a="http://schemas.openxmlformats.org/drawingml/2006/main" xmlns:r="http://schemas.openxmlformats.org/officeDocument/2006/relationships" name="24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520129</TotalTime>
  <Application>LibreOffice/24.8.2.1$Windows_X86_64 LibreOffice_project/0f794b6e29741098670a3b95d60478a65d05ef13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2022-04-05T11:57:53Z</dcterms:created>
  <dc:creator>Frank Rodríguez</dc:creator>
  <dc:description/>
  <dc:language>en-US</dc:language>
  <cp:lastModifiedBy/>
  <dcterms:modified xsi:type="dcterms:W3CDTF">2024-10-24T12:24:49Z</dcterms:modified>
  <cp:revision>1882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1</vt:r8>
  </property>
  <property fmtid="{D5CDD505-2E9C-101B-9397-08002B2CF9AE}" pid="3" name="MMClips">
    <vt:r8>1</vt:r8>
  </property>
  <property fmtid="{D5CDD505-2E9C-101B-9397-08002B2CF9AE}" pid="4" name="MSIP_Label_defa4170-0d19-0005-0004-bc88714345d2_ActionId">
    <vt:lpwstr>6d9fd161-5a8a-4acf-ad78-1417a5af62b8</vt:lpwstr>
  </property>
  <property fmtid="{D5CDD505-2E9C-101B-9397-08002B2CF9AE}" pid="5" name="MSIP_Label_defa4170-0d19-0005-0004-bc88714345d2_ContentBits">
    <vt:lpwstr>0</vt:lpwstr>
  </property>
  <property fmtid="{D5CDD505-2E9C-101B-9397-08002B2CF9AE}" pid="6" name="MSIP_Label_defa4170-0d19-0005-0004-bc88714345d2_Enabled">
    <vt:lpwstr>true</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etDate">
    <vt:lpwstr>2023-07-25T04:56:23Z</vt:lpwstr>
  </property>
  <property fmtid="{D5CDD505-2E9C-101B-9397-08002B2CF9AE}" pid="10" name="MSIP_Label_defa4170-0d19-0005-0004-bc88714345d2_SiteId">
    <vt:lpwstr>005b5220-aa82-448c-b52e-66da2f74ba18</vt:lpwstr>
  </property>
  <property fmtid="{D5CDD505-2E9C-101B-9397-08002B2CF9AE}" pid="11" name="Notes">
    <vt:r8>30</vt:r8>
  </property>
  <property fmtid="{D5CDD505-2E9C-101B-9397-08002B2CF9AE}" pid="12" name="PresentationFormat">
    <vt:lpwstr>Widescreen</vt:lpwstr>
  </property>
  <property fmtid="{D5CDD505-2E9C-101B-9397-08002B2CF9AE}" pid="13" name="Slides">
    <vt:r8>30</vt:r8>
  </property>
</Properties>
</file>